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handoutMasterIdLst>
    <p:handoutMasterId r:id="rId22"/>
  </p:handoutMasterIdLst>
  <p:sldIdLst>
    <p:sldId id="263" r:id="rId2"/>
    <p:sldId id="257" r:id="rId3"/>
    <p:sldId id="295" r:id="rId4"/>
    <p:sldId id="296" r:id="rId5"/>
    <p:sldId id="306" r:id="rId6"/>
    <p:sldId id="307" r:id="rId7"/>
    <p:sldId id="308" r:id="rId8"/>
    <p:sldId id="270" r:id="rId9"/>
    <p:sldId id="309" r:id="rId10"/>
    <p:sldId id="313" r:id="rId11"/>
    <p:sldId id="310" r:id="rId12"/>
    <p:sldId id="311" r:id="rId13"/>
    <p:sldId id="259" r:id="rId14"/>
    <p:sldId id="261" r:id="rId15"/>
    <p:sldId id="258" r:id="rId16"/>
    <p:sldId id="264" r:id="rId17"/>
    <p:sldId id="267" r:id="rId18"/>
    <p:sldId id="312" r:id="rId19"/>
    <p:sldId id="266" r:id="rId2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 userDrawn="1">
          <p15:clr>
            <a:srgbClr val="A4A3A4"/>
          </p15:clr>
        </p15:guide>
        <p15:guide id="2" pos="506" userDrawn="1">
          <p15:clr>
            <a:srgbClr val="A4A3A4"/>
          </p15:clr>
        </p15:guide>
        <p15:guide id="3" orient="horz" pos="4088" userDrawn="1">
          <p15:clr>
            <a:srgbClr val="A4A3A4"/>
          </p15:clr>
        </p15:guide>
        <p15:guide id="4" pos="717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DC565D-2819-4561-863C-C78716E1ABFB}" v="97" dt="2023-01-17T17:43:21.1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32"/>
        <p:guide pos="506"/>
        <p:guide orient="horz" pos="4088"/>
        <p:guide pos="7174"/>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nd, Bettina" userId="8ed93930-c86c-45ac-bba3-86984249c2f6" providerId="ADAL" clId="{54DC565D-2819-4561-863C-C78716E1ABFB}"/>
    <pc:docChg chg="modSld">
      <pc:chgData name="Hund, Bettina" userId="8ed93930-c86c-45ac-bba3-86984249c2f6" providerId="ADAL" clId="{54DC565D-2819-4561-863C-C78716E1ABFB}" dt="2023-01-17T17:43:21.118" v="119"/>
      <pc:docMkLst>
        <pc:docMk/>
      </pc:docMkLst>
      <pc:sldChg chg="addSp modSp">
        <pc:chgData name="Hund, Bettina" userId="8ed93930-c86c-45ac-bba3-86984249c2f6" providerId="ADAL" clId="{54DC565D-2819-4561-863C-C78716E1ABFB}" dt="2023-01-16T16:51:04.328" v="4"/>
        <pc:sldMkLst>
          <pc:docMk/>
          <pc:sldMk cId="1465400757" sldId="257"/>
        </pc:sldMkLst>
        <pc:picChg chg="add mod">
          <ac:chgData name="Hund, Bettina" userId="8ed93930-c86c-45ac-bba3-86984249c2f6" providerId="ADAL" clId="{54DC565D-2819-4561-863C-C78716E1ABFB}" dt="2023-01-16T16:51:04.328" v="4"/>
          <ac:picMkLst>
            <pc:docMk/>
            <pc:sldMk cId="1465400757" sldId="257"/>
            <ac:picMk id="8" creationId="{5483CBB9-0FD2-E54B-4D00-D28AB659BD1A}"/>
          </ac:picMkLst>
        </pc:picChg>
      </pc:sldChg>
      <pc:sldChg chg="addSp delSp modSp mod modTransition modAnim">
        <pc:chgData name="Hund, Bettina" userId="8ed93930-c86c-45ac-bba3-86984249c2f6" providerId="ADAL" clId="{54DC565D-2819-4561-863C-C78716E1ABFB}" dt="2023-01-17T17:41:27.550" v="116"/>
        <pc:sldMkLst>
          <pc:docMk/>
          <pc:sldMk cId="3290859020" sldId="258"/>
        </pc:sldMkLst>
        <pc:picChg chg="add del mod">
          <ac:chgData name="Hund, Bettina" userId="8ed93930-c86c-45ac-bba3-86984249c2f6" providerId="ADAL" clId="{54DC565D-2819-4561-863C-C78716E1ABFB}" dt="2023-01-17T17:41:00.875" v="112"/>
          <ac:picMkLst>
            <pc:docMk/>
            <pc:sldMk cId="3290859020" sldId="258"/>
            <ac:picMk id="4" creationId="{50D2BBD2-6274-5E07-5C6D-E0F2137F4D65}"/>
          </ac:picMkLst>
        </pc:picChg>
        <pc:picChg chg="add del mod">
          <ac:chgData name="Hund, Bettina" userId="8ed93930-c86c-45ac-bba3-86984249c2f6" providerId="ADAL" clId="{54DC565D-2819-4561-863C-C78716E1ABFB}" dt="2023-01-17T17:41:08.084" v="113"/>
          <ac:picMkLst>
            <pc:docMk/>
            <pc:sldMk cId="3290859020" sldId="258"/>
            <ac:picMk id="5" creationId="{5000FB97-DDF0-EE36-402A-BB113CE29E9B}"/>
          </ac:picMkLst>
        </pc:picChg>
        <pc:picChg chg="add del mod">
          <ac:chgData name="Hund, Bettina" userId="8ed93930-c86c-45ac-bba3-86984249c2f6" providerId="ADAL" clId="{54DC565D-2819-4561-863C-C78716E1ABFB}" dt="2023-01-17T17:41:11.664" v="115"/>
          <ac:picMkLst>
            <pc:docMk/>
            <pc:sldMk cId="3290859020" sldId="258"/>
            <ac:picMk id="6" creationId="{A9B9D7C0-A573-2719-73F5-466BFE4947B0}"/>
          </ac:picMkLst>
        </pc:picChg>
        <pc:picChg chg="add del mod ord">
          <ac:chgData name="Hund, Bettina" userId="8ed93930-c86c-45ac-bba3-86984249c2f6" providerId="ADAL" clId="{54DC565D-2819-4561-863C-C78716E1ABFB}" dt="2023-01-17T17:41:27.550" v="116"/>
          <ac:picMkLst>
            <pc:docMk/>
            <pc:sldMk cId="3290859020" sldId="258"/>
            <ac:picMk id="10" creationId="{B9E93C1C-E4D9-4226-0FC6-0D7B0D54748B}"/>
          </ac:picMkLst>
        </pc:picChg>
        <pc:picChg chg="add mod">
          <ac:chgData name="Hund, Bettina" userId="8ed93930-c86c-45ac-bba3-86984249c2f6" providerId="ADAL" clId="{54DC565D-2819-4561-863C-C78716E1ABFB}" dt="2023-01-17T17:41:27.550" v="116"/>
          <ac:picMkLst>
            <pc:docMk/>
            <pc:sldMk cId="3290859020" sldId="258"/>
            <ac:picMk id="11" creationId="{B48A3B06-1E01-FCA8-98E4-0FCF19A1A9EA}"/>
          </ac:picMkLst>
        </pc:picChg>
      </pc:sldChg>
      <pc:sldChg chg="addSp delSp modSp mod modTransition">
        <pc:chgData name="Hund, Bettina" userId="8ed93930-c86c-45ac-bba3-86984249c2f6" providerId="ADAL" clId="{54DC565D-2819-4561-863C-C78716E1ABFB}" dt="2023-01-16T17:08:08.712" v="53"/>
        <pc:sldMkLst>
          <pc:docMk/>
          <pc:sldMk cId="0" sldId="259"/>
        </pc:sldMkLst>
        <pc:picChg chg="add del mod">
          <ac:chgData name="Hund, Bettina" userId="8ed93930-c86c-45ac-bba3-86984249c2f6" providerId="ADAL" clId="{54DC565D-2819-4561-863C-C78716E1ABFB}" dt="2023-01-16T17:08:08.712" v="53"/>
          <ac:picMkLst>
            <pc:docMk/>
            <pc:sldMk cId="0" sldId="259"/>
            <ac:picMk id="6" creationId="{CBFBD049-28E4-AC7B-C0E8-739A31629921}"/>
          </ac:picMkLst>
        </pc:picChg>
        <pc:picChg chg="add mod">
          <ac:chgData name="Hund, Bettina" userId="8ed93930-c86c-45ac-bba3-86984249c2f6" providerId="ADAL" clId="{54DC565D-2819-4561-863C-C78716E1ABFB}" dt="2023-01-16T17:08:08.712" v="53"/>
          <ac:picMkLst>
            <pc:docMk/>
            <pc:sldMk cId="0" sldId="259"/>
            <ac:picMk id="8" creationId="{19ACBE11-FF7B-104E-892C-B39620D07A88}"/>
          </ac:picMkLst>
        </pc:picChg>
      </pc:sldChg>
      <pc:sldChg chg="addSp delSp modSp mod modTransition modAnim">
        <pc:chgData name="Hund, Bettina" userId="8ed93930-c86c-45ac-bba3-86984249c2f6" providerId="ADAL" clId="{54DC565D-2819-4561-863C-C78716E1ABFB}" dt="2023-01-17T17:40:49.191" v="110"/>
        <pc:sldMkLst>
          <pc:docMk/>
          <pc:sldMk cId="0" sldId="261"/>
        </pc:sldMkLst>
        <pc:picChg chg="add del mod ord">
          <ac:chgData name="Hund, Bettina" userId="8ed93930-c86c-45ac-bba3-86984249c2f6" providerId="ADAL" clId="{54DC565D-2819-4561-863C-C78716E1ABFB}" dt="2023-01-17T17:40:49.191" v="110"/>
          <ac:picMkLst>
            <pc:docMk/>
            <pc:sldMk cId="0" sldId="261"/>
            <ac:picMk id="11" creationId="{61D2C772-1479-0F79-9761-214B4156C221}"/>
          </ac:picMkLst>
        </pc:picChg>
        <pc:picChg chg="add del mod">
          <ac:chgData name="Hund, Bettina" userId="8ed93930-c86c-45ac-bba3-86984249c2f6" providerId="ADAL" clId="{54DC565D-2819-4561-863C-C78716E1ABFB}" dt="2023-01-16T17:08:37.525" v="56"/>
          <ac:picMkLst>
            <pc:docMk/>
            <pc:sldMk cId="0" sldId="261"/>
            <ac:picMk id="11" creationId="{DF77EF38-8B87-0B23-7711-C155179704ED}"/>
          </ac:picMkLst>
        </pc:picChg>
        <pc:picChg chg="add mod">
          <ac:chgData name="Hund, Bettina" userId="8ed93930-c86c-45ac-bba3-86984249c2f6" providerId="ADAL" clId="{54DC565D-2819-4561-863C-C78716E1ABFB}" dt="2023-01-17T17:40:49.191" v="110"/>
          <ac:picMkLst>
            <pc:docMk/>
            <pc:sldMk cId="0" sldId="261"/>
            <ac:picMk id="12" creationId="{D837BC65-FFC1-528E-6F66-272EB13CB5B1}"/>
          </ac:picMkLst>
        </pc:picChg>
        <pc:picChg chg="add del mod">
          <ac:chgData name="Hund, Bettina" userId="8ed93930-c86c-45ac-bba3-86984249c2f6" providerId="ADAL" clId="{54DC565D-2819-4561-863C-C78716E1ABFB}" dt="2023-01-16T17:08:41.398" v="58"/>
          <ac:picMkLst>
            <pc:docMk/>
            <pc:sldMk cId="0" sldId="261"/>
            <ac:picMk id="12" creationId="{FF497368-6E08-5EA1-4650-3B876666DA2C}"/>
          </ac:picMkLst>
        </pc:picChg>
        <pc:picChg chg="add del mod ord">
          <ac:chgData name="Hund, Bettina" userId="8ed93930-c86c-45ac-bba3-86984249c2f6" providerId="ADAL" clId="{54DC565D-2819-4561-863C-C78716E1ABFB}" dt="2023-01-16T17:09:57.809" v="59"/>
          <ac:picMkLst>
            <pc:docMk/>
            <pc:sldMk cId="0" sldId="261"/>
            <ac:picMk id="16" creationId="{83958589-87C6-823B-D7FE-6E080E23483B}"/>
          </ac:picMkLst>
        </pc:picChg>
        <pc:picChg chg="add del mod">
          <ac:chgData name="Hund, Bettina" userId="8ed93930-c86c-45ac-bba3-86984249c2f6" providerId="ADAL" clId="{54DC565D-2819-4561-863C-C78716E1ABFB}" dt="2023-01-17T17:39:27.892" v="109"/>
          <ac:picMkLst>
            <pc:docMk/>
            <pc:sldMk cId="0" sldId="261"/>
            <ac:picMk id="17" creationId="{4A3A5D4F-DA60-075B-8A6D-C322A3723C1B}"/>
          </ac:picMkLst>
        </pc:picChg>
      </pc:sldChg>
      <pc:sldChg chg="addSp delSp modSp mod modTransition modAnim">
        <pc:chgData name="Hund, Bettina" userId="8ed93930-c86c-45ac-bba3-86984249c2f6" providerId="ADAL" clId="{54DC565D-2819-4561-863C-C78716E1ABFB}" dt="2023-01-16T16:49:34.435" v="3"/>
        <pc:sldMkLst>
          <pc:docMk/>
          <pc:sldMk cId="2227159235" sldId="263"/>
        </pc:sldMkLst>
        <pc:picChg chg="add del mod">
          <ac:chgData name="Hund, Bettina" userId="8ed93930-c86c-45ac-bba3-86984249c2f6" providerId="ADAL" clId="{54DC565D-2819-4561-863C-C78716E1ABFB}" dt="2023-01-16T16:49:11.079" v="2"/>
          <ac:picMkLst>
            <pc:docMk/>
            <pc:sldMk cId="2227159235" sldId="263"/>
            <ac:picMk id="4" creationId="{048C6D60-6F63-80CC-909B-CBE5755AEC7F}"/>
          </ac:picMkLst>
        </pc:picChg>
        <pc:picChg chg="add del mod">
          <ac:chgData name="Hund, Bettina" userId="8ed93930-c86c-45ac-bba3-86984249c2f6" providerId="ADAL" clId="{54DC565D-2819-4561-863C-C78716E1ABFB}" dt="2023-01-16T16:49:34.435" v="3"/>
          <ac:picMkLst>
            <pc:docMk/>
            <pc:sldMk cId="2227159235" sldId="263"/>
            <ac:picMk id="12" creationId="{2A74A04B-AE18-D347-9FD1-E4828D242CDC}"/>
          </ac:picMkLst>
        </pc:picChg>
        <pc:picChg chg="add mod">
          <ac:chgData name="Hund, Bettina" userId="8ed93930-c86c-45ac-bba3-86984249c2f6" providerId="ADAL" clId="{54DC565D-2819-4561-863C-C78716E1ABFB}" dt="2023-01-16T16:49:34.435" v="3"/>
          <ac:picMkLst>
            <pc:docMk/>
            <pc:sldMk cId="2227159235" sldId="263"/>
            <ac:picMk id="13" creationId="{48760051-368A-2E5D-10D2-7B65D4F4EC6B}"/>
          </ac:picMkLst>
        </pc:picChg>
      </pc:sldChg>
      <pc:sldChg chg="addSp delSp modSp mod modTransition modAnim">
        <pc:chgData name="Hund, Bettina" userId="8ed93930-c86c-45ac-bba3-86984249c2f6" providerId="ADAL" clId="{54DC565D-2819-4561-863C-C78716E1ABFB}" dt="2023-01-17T17:43:21.118" v="119"/>
        <pc:sldMkLst>
          <pc:docMk/>
          <pc:sldMk cId="0" sldId="264"/>
        </pc:sldMkLst>
        <pc:picChg chg="add del mod ord">
          <ac:chgData name="Hund, Bettina" userId="8ed93930-c86c-45ac-bba3-86984249c2f6" providerId="ADAL" clId="{54DC565D-2819-4561-863C-C78716E1ABFB}" dt="2023-01-17T17:43:21.118" v="119"/>
          <ac:picMkLst>
            <pc:docMk/>
            <pc:sldMk cId="0" sldId="264"/>
            <ac:picMk id="5" creationId="{CA396E21-70A0-6C5F-D0C8-9D6973106425}"/>
          </ac:picMkLst>
        </pc:picChg>
        <pc:picChg chg="add del mod">
          <ac:chgData name="Hund, Bettina" userId="8ed93930-c86c-45ac-bba3-86984249c2f6" providerId="ADAL" clId="{54DC565D-2819-4561-863C-C78716E1ABFB}" dt="2023-01-16T17:12:12.614" v="63"/>
          <ac:picMkLst>
            <pc:docMk/>
            <pc:sldMk cId="0" sldId="264"/>
            <ac:picMk id="5" creationId="{F2952735-B2CE-923A-0A17-A7B2859A604D}"/>
          </ac:picMkLst>
        </pc:picChg>
        <pc:picChg chg="add del mod">
          <ac:chgData name="Hund, Bettina" userId="8ed93930-c86c-45ac-bba3-86984249c2f6" providerId="ADAL" clId="{54DC565D-2819-4561-863C-C78716E1ABFB}" dt="2023-01-17T17:41:39.774" v="118"/>
          <ac:picMkLst>
            <pc:docMk/>
            <pc:sldMk cId="0" sldId="264"/>
            <ac:picMk id="7" creationId="{934D867F-0370-90B6-2223-43B1EC6262F4}"/>
          </ac:picMkLst>
        </pc:picChg>
        <pc:picChg chg="add mod">
          <ac:chgData name="Hund, Bettina" userId="8ed93930-c86c-45ac-bba3-86984249c2f6" providerId="ADAL" clId="{54DC565D-2819-4561-863C-C78716E1ABFB}" dt="2023-01-17T17:43:21.118" v="119"/>
          <ac:picMkLst>
            <pc:docMk/>
            <pc:sldMk cId="0" sldId="264"/>
            <ac:picMk id="8" creationId="{B19C3480-E83B-EBAB-4F2B-4366F2DB248D}"/>
          </ac:picMkLst>
        </pc:picChg>
      </pc:sldChg>
      <pc:sldChg chg="modSp mod">
        <pc:chgData name="Hund, Bettina" userId="8ed93930-c86c-45ac-bba3-86984249c2f6" providerId="ADAL" clId="{54DC565D-2819-4561-863C-C78716E1ABFB}" dt="2023-01-16T17:15:42.380" v="73" actId="14100"/>
        <pc:sldMkLst>
          <pc:docMk/>
          <pc:sldMk cId="3615275341" sldId="266"/>
        </pc:sldMkLst>
        <pc:spChg chg="mod">
          <ac:chgData name="Hund, Bettina" userId="8ed93930-c86c-45ac-bba3-86984249c2f6" providerId="ADAL" clId="{54DC565D-2819-4561-863C-C78716E1ABFB}" dt="2023-01-16T17:15:42.380" v="73" actId="14100"/>
          <ac:spMkLst>
            <pc:docMk/>
            <pc:sldMk cId="3615275341" sldId="266"/>
            <ac:spMk id="2" creationId="{57B29178-B9E5-2B41-95F1-2B92B7B8A8B7}"/>
          </ac:spMkLst>
        </pc:spChg>
      </pc:sldChg>
      <pc:sldChg chg="addSp delSp modSp mod modTransition modAnim">
        <pc:chgData name="Hund, Bettina" userId="8ed93930-c86c-45ac-bba3-86984249c2f6" providerId="ADAL" clId="{54DC565D-2819-4561-863C-C78716E1ABFB}" dt="2023-01-16T17:14:27.429" v="70"/>
        <pc:sldMkLst>
          <pc:docMk/>
          <pc:sldMk cId="679779365" sldId="267"/>
        </pc:sldMkLst>
        <pc:picChg chg="add del mod">
          <ac:chgData name="Hund, Bettina" userId="8ed93930-c86c-45ac-bba3-86984249c2f6" providerId="ADAL" clId="{54DC565D-2819-4561-863C-C78716E1ABFB}" dt="2023-01-16T17:12:57.636" v="66"/>
          <ac:picMkLst>
            <pc:docMk/>
            <pc:sldMk cId="679779365" sldId="267"/>
            <ac:picMk id="5" creationId="{8181F376-DC8F-0F2B-731B-550BA6C45563}"/>
          </ac:picMkLst>
        </pc:picChg>
        <pc:picChg chg="add del mod">
          <ac:chgData name="Hund, Bettina" userId="8ed93930-c86c-45ac-bba3-86984249c2f6" providerId="ADAL" clId="{54DC565D-2819-4561-863C-C78716E1ABFB}" dt="2023-01-16T17:13:25.779" v="67"/>
          <ac:picMkLst>
            <pc:docMk/>
            <pc:sldMk cId="679779365" sldId="267"/>
            <ac:picMk id="9" creationId="{8637C773-65BA-F723-0AF4-107F4C2BA029}"/>
          </ac:picMkLst>
        </pc:picChg>
        <pc:picChg chg="add del mod">
          <ac:chgData name="Hund, Bettina" userId="8ed93930-c86c-45ac-bba3-86984249c2f6" providerId="ADAL" clId="{54DC565D-2819-4561-863C-C78716E1ABFB}" dt="2023-01-16T17:13:29.885" v="69"/>
          <ac:picMkLst>
            <pc:docMk/>
            <pc:sldMk cId="679779365" sldId="267"/>
            <ac:picMk id="10" creationId="{68CB2FE8-AECB-8A72-3603-6C308E841AC1}"/>
          </ac:picMkLst>
        </pc:picChg>
        <pc:picChg chg="add del mod ord">
          <ac:chgData name="Hund, Bettina" userId="8ed93930-c86c-45ac-bba3-86984249c2f6" providerId="ADAL" clId="{54DC565D-2819-4561-863C-C78716E1ABFB}" dt="2023-01-16T17:14:27.429" v="70"/>
          <ac:picMkLst>
            <pc:docMk/>
            <pc:sldMk cId="679779365" sldId="267"/>
            <ac:picMk id="17" creationId="{92194160-7818-74B3-2C1A-12369A205FC4}"/>
          </ac:picMkLst>
        </pc:picChg>
        <pc:picChg chg="add mod">
          <ac:chgData name="Hund, Bettina" userId="8ed93930-c86c-45ac-bba3-86984249c2f6" providerId="ADAL" clId="{54DC565D-2819-4561-863C-C78716E1ABFB}" dt="2023-01-16T17:14:27.429" v="70"/>
          <ac:picMkLst>
            <pc:docMk/>
            <pc:sldMk cId="679779365" sldId="267"/>
            <ac:picMk id="18" creationId="{8999DB52-3142-18C4-453D-9F4ED93BAC8B}"/>
          </ac:picMkLst>
        </pc:picChg>
      </pc:sldChg>
      <pc:sldChg chg="addSp modSp">
        <pc:chgData name="Hund, Bettina" userId="8ed93930-c86c-45ac-bba3-86984249c2f6" providerId="ADAL" clId="{54DC565D-2819-4561-863C-C78716E1ABFB}" dt="2023-01-16T17:02:06.340" v="34"/>
        <pc:sldMkLst>
          <pc:docMk/>
          <pc:sldMk cId="3220750636" sldId="270"/>
        </pc:sldMkLst>
        <pc:picChg chg="add mod">
          <ac:chgData name="Hund, Bettina" userId="8ed93930-c86c-45ac-bba3-86984249c2f6" providerId="ADAL" clId="{54DC565D-2819-4561-863C-C78716E1ABFB}" dt="2023-01-16T17:02:06.340" v="34"/>
          <ac:picMkLst>
            <pc:docMk/>
            <pc:sldMk cId="3220750636" sldId="270"/>
            <ac:picMk id="5" creationId="{41E13852-E0F3-450C-387B-A725E16F6DD0}"/>
          </ac:picMkLst>
        </pc:picChg>
      </pc:sldChg>
      <pc:sldChg chg="addSp modSp">
        <pc:chgData name="Hund, Bettina" userId="8ed93930-c86c-45ac-bba3-86984249c2f6" providerId="ADAL" clId="{54DC565D-2819-4561-863C-C78716E1ABFB}" dt="2023-01-16T16:51:27.149" v="5"/>
        <pc:sldMkLst>
          <pc:docMk/>
          <pc:sldMk cId="739926011" sldId="295"/>
        </pc:sldMkLst>
        <pc:picChg chg="add mod">
          <ac:chgData name="Hund, Bettina" userId="8ed93930-c86c-45ac-bba3-86984249c2f6" providerId="ADAL" clId="{54DC565D-2819-4561-863C-C78716E1ABFB}" dt="2023-01-16T16:51:27.149" v="5"/>
          <ac:picMkLst>
            <pc:docMk/>
            <pc:sldMk cId="739926011" sldId="295"/>
            <ac:picMk id="5" creationId="{AB14FD0F-8601-CDC6-4522-418FAD302533}"/>
          </ac:picMkLst>
        </pc:picChg>
      </pc:sldChg>
      <pc:sldChg chg="addSp delSp modSp mod modTransition modAnim">
        <pc:chgData name="Hund, Bettina" userId="8ed93930-c86c-45ac-bba3-86984249c2f6" providerId="ADAL" clId="{54DC565D-2819-4561-863C-C78716E1ABFB}" dt="2023-01-16T16:53:17.340" v="9"/>
        <pc:sldMkLst>
          <pc:docMk/>
          <pc:sldMk cId="692241875" sldId="296"/>
        </pc:sldMkLst>
        <pc:picChg chg="add del mod">
          <ac:chgData name="Hund, Bettina" userId="8ed93930-c86c-45ac-bba3-86984249c2f6" providerId="ADAL" clId="{54DC565D-2819-4561-863C-C78716E1ABFB}" dt="2023-01-16T16:52:51.171" v="8"/>
          <ac:picMkLst>
            <pc:docMk/>
            <pc:sldMk cId="692241875" sldId="296"/>
            <ac:picMk id="5" creationId="{B90E5ECE-1C69-E3CF-5ED6-9FA3CD2F58F4}"/>
          </ac:picMkLst>
        </pc:picChg>
        <pc:picChg chg="add del mod">
          <ac:chgData name="Hund, Bettina" userId="8ed93930-c86c-45ac-bba3-86984249c2f6" providerId="ADAL" clId="{54DC565D-2819-4561-863C-C78716E1ABFB}" dt="2023-01-16T16:53:17.340" v="9"/>
          <ac:picMkLst>
            <pc:docMk/>
            <pc:sldMk cId="692241875" sldId="296"/>
            <ac:picMk id="19" creationId="{2B10B17E-3C40-A196-F2F3-D717C4FE3154}"/>
          </ac:picMkLst>
        </pc:picChg>
        <pc:picChg chg="add mod">
          <ac:chgData name="Hund, Bettina" userId="8ed93930-c86c-45ac-bba3-86984249c2f6" providerId="ADAL" clId="{54DC565D-2819-4561-863C-C78716E1ABFB}" dt="2023-01-16T16:53:17.340" v="9"/>
          <ac:picMkLst>
            <pc:docMk/>
            <pc:sldMk cId="692241875" sldId="296"/>
            <ac:picMk id="20" creationId="{161D833A-8D4E-6B24-5E35-2725F8225638}"/>
          </ac:picMkLst>
        </pc:picChg>
      </pc:sldChg>
      <pc:sldChg chg="addSp delSp modSp mod modTransition modAnim">
        <pc:chgData name="Hund, Bettina" userId="8ed93930-c86c-45ac-bba3-86984249c2f6" providerId="ADAL" clId="{54DC565D-2819-4561-863C-C78716E1ABFB}" dt="2023-01-16T16:57:21.055" v="21"/>
        <pc:sldMkLst>
          <pc:docMk/>
          <pc:sldMk cId="0" sldId="306"/>
        </pc:sldMkLst>
        <pc:picChg chg="add del mod">
          <ac:chgData name="Hund, Bettina" userId="8ed93930-c86c-45ac-bba3-86984249c2f6" providerId="ADAL" clId="{54DC565D-2819-4561-863C-C78716E1ABFB}" dt="2023-01-16T16:54:59.714" v="12"/>
          <ac:picMkLst>
            <pc:docMk/>
            <pc:sldMk cId="0" sldId="306"/>
            <ac:picMk id="11" creationId="{35F621A0-531A-0125-AE66-8A31671307D6}"/>
          </ac:picMkLst>
        </pc:picChg>
        <pc:picChg chg="add del mod">
          <ac:chgData name="Hund, Bettina" userId="8ed93930-c86c-45ac-bba3-86984249c2f6" providerId="ADAL" clId="{54DC565D-2819-4561-863C-C78716E1ABFB}" dt="2023-01-16T16:55:11.703" v="14"/>
          <ac:picMkLst>
            <pc:docMk/>
            <pc:sldMk cId="0" sldId="306"/>
            <ac:picMk id="12" creationId="{3936C68F-DD96-542B-86C4-2FFFA77DF22B}"/>
          </ac:picMkLst>
        </pc:picChg>
        <pc:picChg chg="add del mod ord">
          <ac:chgData name="Hund, Bettina" userId="8ed93930-c86c-45ac-bba3-86984249c2f6" providerId="ADAL" clId="{54DC565D-2819-4561-863C-C78716E1ABFB}" dt="2023-01-16T16:55:46.746" v="15"/>
          <ac:picMkLst>
            <pc:docMk/>
            <pc:sldMk cId="0" sldId="306"/>
            <ac:picMk id="16" creationId="{0E2751A4-1211-395E-8798-33A2BA7730A3}"/>
          </ac:picMkLst>
        </pc:picChg>
        <pc:picChg chg="add del mod">
          <ac:chgData name="Hund, Bettina" userId="8ed93930-c86c-45ac-bba3-86984249c2f6" providerId="ADAL" clId="{54DC565D-2819-4561-863C-C78716E1ABFB}" dt="2023-01-16T16:55:56.713" v="17"/>
          <ac:picMkLst>
            <pc:docMk/>
            <pc:sldMk cId="0" sldId="306"/>
            <ac:picMk id="17" creationId="{9D6B30C9-C742-E7CF-E946-8C09E2BEDAB3}"/>
          </ac:picMkLst>
        </pc:picChg>
        <pc:picChg chg="add del mod ord">
          <ac:chgData name="Hund, Bettina" userId="8ed93930-c86c-45ac-bba3-86984249c2f6" providerId="ADAL" clId="{54DC565D-2819-4561-863C-C78716E1ABFB}" dt="2023-01-16T16:56:28.458" v="18"/>
          <ac:picMkLst>
            <pc:docMk/>
            <pc:sldMk cId="0" sldId="306"/>
            <ac:picMk id="20" creationId="{87DC8EC8-2C3E-30CD-9FA4-2DB5662EB054}"/>
          </ac:picMkLst>
        </pc:picChg>
        <pc:picChg chg="add del mod">
          <ac:chgData name="Hund, Bettina" userId="8ed93930-c86c-45ac-bba3-86984249c2f6" providerId="ADAL" clId="{54DC565D-2819-4561-863C-C78716E1ABFB}" dt="2023-01-16T16:56:31.159" v="20"/>
          <ac:picMkLst>
            <pc:docMk/>
            <pc:sldMk cId="0" sldId="306"/>
            <ac:picMk id="21" creationId="{8D0970C7-C48D-1F4E-3538-A1DA63C6E611}"/>
          </ac:picMkLst>
        </pc:picChg>
        <pc:picChg chg="add del mod ord">
          <ac:chgData name="Hund, Bettina" userId="8ed93930-c86c-45ac-bba3-86984249c2f6" providerId="ADAL" clId="{54DC565D-2819-4561-863C-C78716E1ABFB}" dt="2023-01-16T16:57:21.055" v="21"/>
          <ac:picMkLst>
            <pc:docMk/>
            <pc:sldMk cId="0" sldId="306"/>
            <ac:picMk id="24" creationId="{A0A6D87D-0D63-F55E-0ED7-10AC8DCD712D}"/>
          </ac:picMkLst>
        </pc:picChg>
        <pc:picChg chg="add mod">
          <ac:chgData name="Hund, Bettina" userId="8ed93930-c86c-45ac-bba3-86984249c2f6" providerId="ADAL" clId="{54DC565D-2819-4561-863C-C78716E1ABFB}" dt="2023-01-16T16:57:21.055" v="21"/>
          <ac:picMkLst>
            <pc:docMk/>
            <pc:sldMk cId="0" sldId="306"/>
            <ac:picMk id="25" creationId="{149B47E4-65E2-2797-4159-7607221742DE}"/>
          </ac:picMkLst>
        </pc:picChg>
      </pc:sldChg>
      <pc:sldChg chg="addSp delSp modSp mod modTransition modAnim">
        <pc:chgData name="Hund, Bettina" userId="8ed93930-c86c-45ac-bba3-86984249c2f6" providerId="ADAL" clId="{54DC565D-2819-4561-863C-C78716E1ABFB}" dt="2023-01-16T17:01:07.677" v="30"/>
        <pc:sldMkLst>
          <pc:docMk/>
          <pc:sldMk cId="0" sldId="307"/>
        </pc:sldMkLst>
        <pc:picChg chg="add del mod">
          <ac:chgData name="Hund, Bettina" userId="8ed93930-c86c-45ac-bba3-86984249c2f6" providerId="ADAL" clId="{54DC565D-2819-4561-863C-C78716E1ABFB}" dt="2023-01-16T16:58:44.047" v="24"/>
          <ac:picMkLst>
            <pc:docMk/>
            <pc:sldMk cId="0" sldId="307"/>
            <ac:picMk id="15" creationId="{C9398F28-E2EB-04D4-3990-15FB2B8BD336}"/>
          </ac:picMkLst>
        </pc:picChg>
        <pc:picChg chg="add del mod">
          <ac:chgData name="Hund, Bettina" userId="8ed93930-c86c-45ac-bba3-86984249c2f6" providerId="ADAL" clId="{54DC565D-2819-4561-863C-C78716E1ABFB}" dt="2023-01-16T16:59:04.948" v="26"/>
          <ac:picMkLst>
            <pc:docMk/>
            <pc:sldMk cId="0" sldId="307"/>
            <ac:picMk id="17" creationId="{2B3DDEC8-C902-40FF-B1AA-10D5547E116B}"/>
          </ac:picMkLst>
        </pc:picChg>
        <pc:picChg chg="add del mod ord">
          <ac:chgData name="Hund, Bettina" userId="8ed93930-c86c-45ac-bba3-86984249c2f6" providerId="ADAL" clId="{54DC565D-2819-4561-863C-C78716E1ABFB}" dt="2023-01-16T16:59:37.694" v="27"/>
          <ac:picMkLst>
            <pc:docMk/>
            <pc:sldMk cId="0" sldId="307"/>
            <ac:picMk id="22" creationId="{1AF7F4AE-6ACE-46BE-E66C-AF38254F153C}"/>
          </ac:picMkLst>
        </pc:picChg>
        <pc:picChg chg="add del mod">
          <ac:chgData name="Hund, Bettina" userId="8ed93930-c86c-45ac-bba3-86984249c2f6" providerId="ADAL" clId="{54DC565D-2819-4561-863C-C78716E1ABFB}" dt="2023-01-16T16:59:42.978" v="29"/>
          <ac:picMkLst>
            <pc:docMk/>
            <pc:sldMk cId="0" sldId="307"/>
            <ac:picMk id="23" creationId="{0F33BA6B-7D05-7E5D-50DE-4297E12099DC}"/>
          </ac:picMkLst>
        </pc:picChg>
        <pc:picChg chg="add del mod ord">
          <ac:chgData name="Hund, Bettina" userId="8ed93930-c86c-45ac-bba3-86984249c2f6" providerId="ADAL" clId="{54DC565D-2819-4561-863C-C78716E1ABFB}" dt="2023-01-16T17:01:07.677" v="30"/>
          <ac:picMkLst>
            <pc:docMk/>
            <pc:sldMk cId="0" sldId="307"/>
            <ac:picMk id="26" creationId="{7961B52F-CE0D-2916-4479-52EB18DD85B0}"/>
          </ac:picMkLst>
        </pc:picChg>
        <pc:picChg chg="add mod">
          <ac:chgData name="Hund, Bettina" userId="8ed93930-c86c-45ac-bba3-86984249c2f6" providerId="ADAL" clId="{54DC565D-2819-4561-863C-C78716E1ABFB}" dt="2023-01-16T17:01:07.677" v="30"/>
          <ac:picMkLst>
            <pc:docMk/>
            <pc:sldMk cId="0" sldId="307"/>
            <ac:picMk id="27" creationId="{60F411F5-8BE9-4ADA-3D0B-B2757023E3C4}"/>
          </ac:picMkLst>
        </pc:picChg>
      </pc:sldChg>
      <pc:sldChg chg="addSp delSp modSp mod modTransition">
        <pc:chgData name="Hund, Bettina" userId="8ed93930-c86c-45ac-bba3-86984249c2f6" providerId="ADAL" clId="{54DC565D-2819-4561-863C-C78716E1ABFB}" dt="2023-01-16T17:01:38.286" v="33"/>
        <pc:sldMkLst>
          <pc:docMk/>
          <pc:sldMk cId="920425006" sldId="308"/>
        </pc:sldMkLst>
        <pc:picChg chg="add del mod">
          <ac:chgData name="Hund, Bettina" userId="8ed93930-c86c-45ac-bba3-86984249c2f6" providerId="ADAL" clId="{54DC565D-2819-4561-863C-C78716E1ABFB}" dt="2023-01-16T17:01:38.286" v="33"/>
          <ac:picMkLst>
            <pc:docMk/>
            <pc:sldMk cId="920425006" sldId="308"/>
            <ac:picMk id="6" creationId="{61B65E59-E5DF-25A7-C470-1CD7E77C610E}"/>
          </ac:picMkLst>
        </pc:picChg>
        <pc:picChg chg="add mod">
          <ac:chgData name="Hund, Bettina" userId="8ed93930-c86c-45ac-bba3-86984249c2f6" providerId="ADAL" clId="{54DC565D-2819-4561-863C-C78716E1ABFB}" dt="2023-01-16T17:01:38.286" v="33"/>
          <ac:picMkLst>
            <pc:docMk/>
            <pc:sldMk cId="920425006" sldId="308"/>
            <ac:picMk id="7" creationId="{96C2E6AF-8FD6-4D49-2921-A64026BE56C0}"/>
          </ac:picMkLst>
        </pc:picChg>
      </pc:sldChg>
      <pc:sldChg chg="addSp delSp modSp mod modTransition modAnim">
        <pc:chgData name="Hund, Bettina" userId="8ed93930-c86c-45ac-bba3-86984249c2f6" providerId="ADAL" clId="{54DC565D-2819-4561-863C-C78716E1ABFB}" dt="2023-01-16T17:03:47.554" v="40"/>
        <pc:sldMkLst>
          <pc:docMk/>
          <pc:sldMk cId="374878083" sldId="309"/>
        </pc:sldMkLst>
        <pc:picChg chg="add del mod">
          <ac:chgData name="Hund, Bettina" userId="8ed93930-c86c-45ac-bba3-86984249c2f6" providerId="ADAL" clId="{54DC565D-2819-4561-863C-C78716E1ABFB}" dt="2023-01-16T17:02:43.136" v="37"/>
          <ac:picMkLst>
            <pc:docMk/>
            <pc:sldMk cId="374878083" sldId="309"/>
            <ac:picMk id="10" creationId="{CA03F6AC-037C-2E78-EBE8-3CFBC638EF1E}"/>
          </ac:picMkLst>
        </pc:picChg>
        <pc:picChg chg="add del mod">
          <ac:chgData name="Hund, Bettina" userId="8ed93930-c86c-45ac-bba3-86984249c2f6" providerId="ADAL" clId="{54DC565D-2819-4561-863C-C78716E1ABFB}" dt="2023-01-16T17:02:48.949" v="39"/>
          <ac:picMkLst>
            <pc:docMk/>
            <pc:sldMk cId="374878083" sldId="309"/>
            <ac:picMk id="11" creationId="{40FC447B-BD41-FBA4-D7A1-263B32D5DA39}"/>
          </ac:picMkLst>
        </pc:picChg>
        <pc:picChg chg="add del mod ord">
          <ac:chgData name="Hund, Bettina" userId="8ed93930-c86c-45ac-bba3-86984249c2f6" providerId="ADAL" clId="{54DC565D-2819-4561-863C-C78716E1ABFB}" dt="2023-01-16T17:03:47.554" v="40"/>
          <ac:picMkLst>
            <pc:docMk/>
            <pc:sldMk cId="374878083" sldId="309"/>
            <ac:picMk id="29" creationId="{499C8DB5-78AC-E653-5D4C-FE3BCC280F22}"/>
          </ac:picMkLst>
        </pc:picChg>
        <pc:picChg chg="add mod">
          <ac:chgData name="Hund, Bettina" userId="8ed93930-c86c-45ac-bba3-86984249c2f6" providerId="ADAL" clId="{54DC565D-2819-4561-863C-C78716E1ABFB}" dt="2023-01-16T17:03:47.554" v="40"/>
          <ac:picMkLst>
            <pc:docMk/>
            <pc:sldMk cId="374878083" sldId="309"/>
            <ac:picMk id="30" creationId="{5ADDA5C1-AC09-8580-A51E-8D70C4D3F190}"/>
          </ac:picMkLst>
        </pc:picChg>
      </pc:sldChg>
      <pc:sldChg chg="addSp delSp modSp mod modTransition modAnim">
        <pc:chgData name="Hund, Bettina" userId="8ed93930-c86c-45ac-bba3-86984249c2f6" providerId="ADAL" clId="{54DC565D-2819-4561-863C-C78716E1ABFB}" dt="2023-01-17T17:35:09.747" v="79"/>
        <pc:sldMkLst>
          <pc:docMk/>
          <pc:sldMk cId="1030507169" sldId="310"/>
        </pc:sldMkLst>
        <pc:picChg chg="add del mod">
          <ac:chgData name="Hund, Bettina" userId="8ed93930-c86c-45ac-bba3-86984249c2f6" providerId="ADAL" clId="{54DC565D-2819-4561-863C-C78716E1ABFB}" dt="2023-01-16T17:04:57.583" v="44"/>
          <ac:picMkLst>
            <pc:docMk/>
            <pc:sldMk cId="1030507169" sldId="310"/>
            <ac:picMk id="5" creationId="{F9B78342-1809-BADA-E52E-97850C548D1A}"/>
          </ac:picMkLst>
        </pc:picChg>
        <pc:picChg chg="add del mod">
          <ac:chgData name="Hund, Bettina" userId="8ed93930-c86c-45ac-bba3-86984249c2f6" providerId="ADAL" clId="{54DC565D-2819-4561-863C-C78716E1ABFB}" dt="2023-01-17T17:34:11.441" v="75"/>
          <ac:picMkLst>
            <pc:docMk/>
            <pc:sldMk cId="1030507169" sldId="310"/>
            <ac:picMk id="6" creationId="{83D254B4-E753-A5D2-48CE-6A8A1C08FB43}"/>
          </ac:picMkLst>
        </pc:picChg>
        <pc:picChg chg="add del mod ord">
          <ac:chgData name="Hund, Bettina" userId="8ed93930-c86c-45ac-bba3-86984249c2f6" providerId="ADAL" clId="{54DC565D-2819-4561-863C-C78716E1ABFB}" dt="2023-01-17T17:34:34.131" v="76"/>
          <ac:picMkLst>
            <pc:docMk/>
            <pc:sldMk cId="1030507169" sldId="310"/>
            <ac:picMk id="7" creationId="{9B8F1CF1-A704-D374-0727-AD64D802B3E0}"/>
          </ac:picMkLst>
        </pc:picChg>
        <pc:picChg chg="add del mod">
          <ac:chgData name="Hund, Bettina" userId="8ed93930-c86c-45ac-bba3-86984249c2f6" providerId="ADAL" clId="{54DC565D-2819-4561-863C-C78716E1ABFB}" dt="2023-01-17T17:34:48.294" v="78"/>
          <ac:picMkLst>
            <pc:docMk/>
            <pc:sldMk cId="1030507169" sldId="310"/>
            <ac:picMk id="8" creationId="{96E74B38-EA0B-E83A-C083-EE4F3887BADC}"/>
          </ac:picMkLst>
        </pc:picChg>
        <pc:picChg chg="add del mod ord">
          <ac:chgData name="Hund, Bettina" userId="8ed93930-c86c-45ac-bba3-86984249c2f6" providerId="ADAL" clId="{54DC565D-2819-4561-863C-C78716E1ABFB}" dt="2023-01-17T17:35:09.747" v="79"/>
          <ac:picMkLst>
            <pc:docMk/>
            <pc:sldMk cId="1030507169" sldId="310"/>
            <ac:picMk id="12" creationId="{D3CA0D6D-3F4F-ACB7-3754-89C7D4B25F20}"/>
          </ac:picMkLst>
        </pc:picChg>
        <pc:picChg chg="add mod">
          <ac:chgData name="Hund, Bettina" userId="8ed93930-c86c-45ac-bba3-86984249c2f6" providerId="ADAL" clId="{54DC565D-2819-4561-863C-C78716E1ABFB}" dt="2023-01-17T17:35:09.747" v="79"/>
          <ac:picMkLst>
            <pc:docMk/>
            <pc:sldMk cId="1030507169" sldId="310"/>
            <ac:picMk id="13" creationId="{98211A45-6EC2-A4A2-0DB6-D2888AA4FA69}"/>
          </ac:picMkLst>
        </pc:picChg>
      </pc:sldChg>
      <pc:sldChg chg="addSp delSp modSp mod modTransition modAnim">
        <pc:chgData name="Hund, Bettina" userId="8ed93930-c86c-45ac-bba3-86984249c2f6" providerId="ADAL" clId="{54DC565D-2819-4561-863C-C78716E1ABFB}" dt="2023-01-17T17:38:17.031" v="107"/>
        <pc:sldMkLst>
          <pc:docMk/>
          <pc:sldMk cId="1283765762" sldId="311"/>
        </pc:sldMkLst>
        <pc:picChg chg="add del mod">
          <ac:chgData name="Hund, Bettina" userId="8ed93930-c86c-45ac-bba3-86984249c2f6" providerId="ADAL" clId="{54DC565D-2819-4561-863C-C78716E1ABFB}" dt="2023-01-16T17:06:00.459" v="47"/>
          <ac:picMkLst>
            <pc:docMk/>
            <pc:sldMk cId="1283765762" sldId="311"/>
            <ac:picMk id="10" creationId="{C4BA791A-94C0-B783-19E8-E4D7B8AC8677}"/>
          </ac:picMkLst>
        </pc:picChg>
        <pc:picChg chg="add del mod">
          <ac:chgData name="Hund, Bettina" userId="8ed93930-c86c-45ac-bba3-86984249c2f6" providerId="ADAL" clId="{54DC565D-2819-4561-863C-C78716E1ABFB}" dt="2023-01-16T17:06:10.257" v="49"/>
          <ac:picMkLst>
            <pc:docMk/>
            <pc:sldMk cId="1283765762" sldId="311"/>
            <ac:picMk id="11" creationId="{F5437DB2-BDF1-9BAA-AEF3-26F0370ECC51}"/>
          </ac:picMkLst>
        </pc:picChg>
        <pc:picChg chg="add del mod ord">
          <ac:chgData name="Hund, Bettina" userId="8ed93930-c86c-45ac-bba3-86984249c2f6" providerId="ADAL" clId="{54DC565D-2819-4561-863C-C78716E1ABFB}" dt="2023-01-17T17:35:53.455" v="82"/>
          <ac:picMkLst>
            <pc:docMk/>
            <pc:sldMk cId="1283765762" sldId="311"/>
            <ac:picMk id="13" creationId="{22059A5B-7081-B523-9BCA-94439E8354CC}"/>
          </ac:picMkLst>
        </pc:picChg>
        <pc:picChg chg="add del mod">
          <ac:chgData name="Hund, Bettina" userId="8ed93930-c86c-45ac-bba3-86984249c2f6" providerId="ADAL" clId="{54DC565D-2819-4561-863C-C78716E1ABFB}" dt="2023-01-17T17:35:59.788" v="84"/>
          <ac:picMkLst>
            <pc:docMk/>
            <pc:sldMk cId="1283765762" sldId="311"/>
            <ac:picMk id="16" creationId="{206AF209-1E47-CE96-3522-0A32509691D9}"/>
          </ac:picMkLst>
        </pc:picChg>
        <pc:picChg chg="add del mod ord">
          <ac:chgData name="Hund, Bettina" userId="8ed93930-c86c-45ac-bba3-86984249c2f6" providerId="ADAL" clId="{54DC565D-2819-4561-863C-C78716E1ABFB}" dt="2023-01-16T17:07:10.019" v="50"/>
          <ac:picMkLst>
            <pc:docMk/>
            <pc:sldMk cId="1283765762" sldId="311"/>
            <ac:picMk id="21" creationId="{D6BFC0BC-C375-E3B6-9FF2-F500DB26A3B1}"/>
          </ac:picMkLst>
        </pc:picChg>
        <pc:picChg chg="add del mod">
          <ac:chgData name="Hund, Bettina" userId="8ed93930-c86c-45ac-bba3-86984249c2f6" providerId="ADAL" clId="{54DC565D-2819-4561-863C-C78716E1ABFB}" dt="2023-01-17T17:35:38.540" v="81"/>
          <ac:picMkLst>
            <pc:docMk/>
            <pc:sldMk cId="1283765762" sldId="311"/>
            <ac:picMk id="22" creationId="{F6E94A83-505B-DD29-9375-C5AE23354BF8}"/>
          </ac:picMkLst>
        </pc:picChg>
        <pc:picChg chg="add del mod ord">
          <ac:chgData name="Hund, Bettina" userId="8ed93930-c86c-45ac-bba3-86984249c2f6" providerId="ADAL" clId="{54DC565D-2819-4561-863C-C78716E1ABFB}" dt="2023-01-17T17:36:17.900" v="85"/>
          <ac:picMkLst>
            <pc:docMk/>
            <pc:sldMk cId="1283765762" sldId="311"/>
            <ac:picMk id="26" creationId="{40222B70-B379-19CA-A145-2E26B0103B1D}"/>
          </ac:picMkLst>
        </pc:picChg>
        <pc:picChg chg="add del mod">
          <ac:chgData name="Hund, Bettina" userId="8ed93930-c86c-45ac-bba3-86984249c2f6" providerId="ADAL" clId="{54DC565D-2819-4561-863C-C78716E1ABFB}" dt="2023-01-17T17:37:00.830" v="94"/>
          <ac:picMkLst>
            <pc:docMk/>
            <pc:sldMk cId="1283765762" sldId="311"/>
            <ac:picMk id="27" creationId="{078D97B6-46A6-2DD3-8998-24AC8CD46767}"/>
          </ac:picMkLst>
        </pc:picChg>
        <pc:picChg chg="add del mod ord">
          <ac:chgData name="Hund, Bettina" userId="8ed93930-c86c-45ac-bba3-86984249c2f6" providerId="ADAL" clId="{54DC565D-2819-4561-863C-C78716E1ABFB}" dt="2023-01-17T17:37:44.507" v="95"/>
          <ac:picMkLst>
            <pc:docMk/>
            <pc:sldMk cId="1283765762" sldId="311"/>
            <ac:picMk id="32" creationId="{6ACDA0C9-0DF5-45EC-1904-127021672299}"/>
          </ac:picMkLst>
        </pc:picChg>
        <pc:picChg chg="add mod">
          <ac:chgData name="Hund, Bettina" userId="8ed93930-c86c-45ac-bba3-86984249c2f6" providerId="ADAL" clId="{54DC565D-2819-4561-863C-C78716E1ABFB}" dt="2023-01-17T17:37:44.507" v="95"/>
          <ac:picMkLst>
            <pc:docMk/>
            <pc:sldMk cId="1283765762" sldId="311"/>
            <ac:picMk id="33" creationId="{18909937-F5CA-8D1C-D4C4-55EEBAEBCA13}"/>
          </ac:picMkLst>
        </pc:picChg>
      </pc:sldChg>
      <pc:sldChg chg="addSp modSp">
        <pc:chgData name="Hund, Bettina" userId="8ed93930-c86c-45ac-bba3-86984249c2f6" providerId="ADAL" clId="{54DC565D-2819-4561-863C-C78716E1ABFB}" dt="2023-01-16T17:15:06.263" v="71"/>
        <pc:sldMkLst>
          <pc:docMk/>
          <pc:sldMk cId="805119111" sldId="312"/>
        </pc:sldMkLst>
        <pc:picChg chg="add mod">
          <ac:chgData name="Hund, Bettina" userId="8ed93930-c86c-45ac-bba3-86984249c2f6" providerId="ADAL" clId="{54DC565D-2819-4561-863C-C78716E1ABFB}" dt="2023-01-16T17:15:06.263" v="71"/>
          <ac:picMkLst>
            <pc:docMk/>
            <pc:sldMk cId="805119111" sldId="312"/>
            <ac:picMk id="6" creationId="{1D9B4FD1-300D-7E59-088C-0DCA39E421F4}"/>
          </ac:picMkLst>
        </pc:picChg>
      </pc:sldChg>
      <pc:sldChg chg="addSp modSp">
        <pc:chgData name="Hund, Bettina" userId="8ed93930-c86c-45ac-bba3-86984249c2f6" providerId="ADAL" clId="{54DC565D-2819-4561-863C-C78716E1ABFB}" dt="2023-01-16T17:04:28.109" v="41"/>
        <pc:sldMkLst>
          <pc:docMk/>
          <pc:sldMk cId="4167402799" sldId="313"/>
        </pc:sldMkLst>
        <pc:picChg chg="add mod">
          <ac:chgData name="Hund, Bettina" userId="8ed93930-c86c-45ac-bba3-86984249c2f6" providerId="ADAL" clId="{54DC565D-2819-4561-863C-C78716E1ABFB}" dt="2023-01-16T17:04:28.109" v="41"/>
          <ac:picMkLst>
            <pc:docMk/>
            <pc:sldMk cId="4167402799" sldId="313"/>
            <ac:picMk id="5" creationId="{5044255F-7C2B-8621-8BA0-72B00DF4F0E7}"/>
          </ac:picMkLst>
        </pc:picChg>
      </pc:sldChg>
    </pc:docChg>
  </pc:docChgLst>
  <pc:docChgLst>
    <pc:chgData name="Bettina Hund" userId="8ed93930-c86c-45ac-bba3-86984249c2f6" providerId="ADAL" clId="{3DEDA83E-7E41-472E-A926-F8F194103187}"/>
    <pc:docChg chg="modSld">
      <pc:chgData name="Bettina Hund" userId="8ed93930-c86c-45ac-bba3-86984249c2f6" providerId="ADAL" clId="{3DEDA83E-7E41-472E-A926-F8F194103187}" dt="2023-01-17T07:46:03.543" v="0" actId="1076"/>
      <pc:docMkLst>
        <pc:docMk/>
      </pc:docMkLst>
      <pc:sldChg chg="modSp mod">
        <pc:chgData name="Bettina Hund" userId="8ed93930-c86c-45ac-bba3-86984249c2f6" providerId="ADAL" clId="{3DEDA83E-7E41-472E-A926-F8F194103187}" dt="2023-01-17T07:46:03.543" v="0" actId="1076"/>
        <pc:sldMkLst>
          <pc:docMk/>
          <pc:sldMk cId="2227159235" sldId="263"/>
        </pc:sldMkLst>
        <pc:picChg chg="mod">
          <ac:chgData name="Bettina Hund" userId="8ed93930-c86c-45ac-bba3-86984249c2f6" providerId="ADAL" clId="{3DEDA83E-7E41-472E-A926-F8F194103187}" dt="2023-01-17T07:46:03.543" v="0" actId="1076"/>
          <ac:picMkLst>
            <pc:docMk/>
            <pc:sldMk cId="2227159235" sldId="263"/>
            <ac:picMk id="13" creationId="{48760051-368A-2E5D-10D2-7B65D4F4EC6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4619E9D-9D9E-AA4A-BBF5-6C8FC15A7C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85C3A3EE-E187-744E-B670-A509E64E3C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7D15CC-C864-1740-8281-191B3235D88A}" type="datetimeFigureOut">
              <a:rPr lang="de-DE" smtClean="0"/>
              <a:t>17.01.2023</a:t>
            </a:fld>
            <a:endParaRPr lang="de-DE"/>
          </a:p>
        </p:txBody>
      </p:sp>
      <p:sp>
        <p:nvSpPr>
          <p:cNvPr id="4" name="Fußzeilenplatzhalter 3">
            <a:extLst>
              <a:ext uri="{FF2B5EF4-FFF2-40B4-BE49-F238E27FC236}">
                <a16:creationId xmlns:a16="http://schemas.microsoft.com/office/drawing/2014/main" id="{C2C211C3-77B1-3942-8E46-BC5F3D71A5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EE60C9E0-C627-A241-A223-FA65C2CEF36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8A07C1-D5EA-1142-9C2D-168A1CF00DE1}" type="slidenum">
              <a:rPr lang="de-DE" smtClean="0"/>
              <a:t>‹#›</a:t>
            </a:fld>
            <a:endParaRPr lang="de-DE"/>
          </a:p>
        </p:txBody>
      </p:sp>
    </p:spTree>
    <p:extLst>
      <p:ext uri="{BB962C8B-B14F-4D97-AF65-F5344CB8AC3E}">
        <p14:creationId xmlns:p14="http://schemas.microsoft.com/office/powerpoint/2010/main" val="13428548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430503-FD4A-B44B-A173-6730F2F1A5A6}" type="datetimeFigureOut">
              <a:rPr lang="de-DE" smtClean="0"/>
              <a:t>17.01.2023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C9A7A3-9838-1C40-A1F1-BBCA4C5597D8}" type="slidenum">
              <a:rPr lang="de-DE" smtClean="0"/>
              <a:t>‹#›</a:t>
            </a:fld>
            <a:endParaRPr lang="de-DE"/>
          </a:p>
        </p:txBody>
      </p:sp>
    </p:spTree>
    <p:extLst>
      <p:ext uri="{BB962C8B-B14F-4D97-AF65-F5344CB8AC3E}">
        <p14:creationId xmlns:p14="http://schemas.microsoft.com/office/powerpoint/2010/main" val="533468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7C9A7A3-9838-1C40-A1F1-BBCA4C5597D8}" type="slidenum">
              <a:rPr lang="de-DE" smtClean="0"/>
              <a:t>1</a:t>
            </a:fld>
            <a:endParaRPr lang="de-DE"/>
          </a:p>
        </p:txBody>
      </p:sp>
    </p:spTree>
    <p:extLst>
      <p:ext uri="{BB962C8B-B14F-4D97-AF65-F5344CB8AC3E}">
        <p14:creationId xmlns:p14="http://schemas.microsoft.com/office/powerpoint/2010/main" val="518173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7C9A7A3-9838-1C40-A1F1-BBCA4C5597D8}" type="slidenum">
              <a:rPr lang="de-DE" smtClean="0"/>
              <a:t>5</a:t>
            </a:fld>
            <a:endParaRPr lang="de-DE"/>
          </a:p>
        </p:txBody>
      </p:sp>
    </p:spTree>
    <p:extLst>
      <p:ext uri="{BB962C8B-B14F-4D97-AF65-F5344CB8AC3E}">
        <p14:creationId xmlns:p14="http://schemas.microsoft.com/office/powerpoint/2010/main" val="1110156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7C9A7A3-9838-1C40-A1F1-BBCA4C5597D8}" type="slidenum">
              <a:rPr lang="de-DE" smtClean="0"/>
              <a:t>11</a:t>
            </a:fld>
            <a:endParaRPr lang="de-DE"/>
          </a:p>
        </p:txBody>
      </p:sp>
    </p:spTree>
    <p:extLst>
      <p:ext uri="{BB962C8B-B14F-4D97-AF65-F5344CB8AC3E}">
        <p14:creationId xmlns:p14="http://schemas.microsoft.com/office/powerpoint/2010/main" val="2621560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7C9A7A3-9838-1C40-A1F1-BBCA4C5597D8}" type="slidenum">
              <a:rPr lang="de-DE" smtClean="0"/>
              <a:t>12</a:t>
            </a:fld>
            <a:endParaRPr lang="de-DE"/>
          </a:p>
        </p:txBody>
      </p:sp>
    </p:spTree>
    <p:extLst>
      <p:ext uri="{BB962C8B-B14F-4D97-AF65-F5344CB8AC3E}">
        <p14:creationId xmlns:p14="http://schemas.microsoft.com/office/powerpoint/2010/main" val="19274989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1799A69A-89C2-964F-A46A-8BFC9469D5AA}"/>
              </a:ext>
            </a:extLst>
          </p:cNvPr>
          <p:cNvSpPr/>
          <p:nvPr userDrawn="1"/>
        </p:nvSpPr>
        <p:spPr>
          <a:xfrm>
            <a:off x="0" y="2329543"/>
            <a:ext cx="12192000" cy="4528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hasCustomPrompt="1"/>
          </p:nvPr>
        </p:nvSpPr>
        <p:spPr>
          <a:xfrm>
            <a:off x="838200" y="2916407"/>
            <a:ext cx="10548258" cy="1773237"/>
          </a:xfrm>
        </p:spPr>
        <p:txBody>
          <a:bodyPr lIns="0" tIns="0" rIns="0" bIns="0" anchor="t" anchorCtr="0"/>
          <a:lstStyle>
            <a:lvl1pPr algn="l">
              <a:defRPr sz="6000" b="1">
                <a:solidFill>
                  <a:schemeClr val="bg1"/>
                </a:solidFill>
              </a:defRPr>
            </a:lvl1pPr>
          </a:lstStyle>
          <a:p>
            <a:r>
              <a:rPr lang="de-DE"/>
              <a:t>Headline </a:t>
            </a:r>
            <a:br>
              <a:rPr lang="de-DE"/>
            </a:br>
            <a:r>
              <a:rPr lang="de-DE"/>
              <a:t>2-zeilig</a:t>
            </a:r>
          </a:p>
        </p:txBody>
      </p:sp>
      <p:sp>
        <p:nvSpPr>
          <p:cNvPr id="3" name="Untertitel 2"/>
          <p:cNvSpPr>
            <a:spLocks noGrp="1"/>
          </p:cNvSpPr>
          <p:nvPr>
            <p:ph type="subTitle" idx="1" hasCustomPrompt="1"/>
          </p:nvPr>
        </p:nvSpPr>
        <p:spPr>
          <a:xfrm>
            <a:off x="838199" y="4689643"/>
            <a:ext cx="10548257" cy="1530181"/>
          </a:xfrm>
        </p:spPr>
        <p:txBody>
          <a:bodyPr lIns="0" tIns="0" rIns="0" bIns="0"/>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err="1"/>
              <a:t>Subhead</a:t>
            </a:r>
            <a:endParaRPr lang="de-DE"/>
          </a:p>
        </p:txBody>
      </p:sp>
      <p:sp>
        <p:nvSpPr>
          <p:cNvPr id="4" name="Datumsplatzhalter 3"/>
          <p:cNvSpPr>
            <a:spLocks noGrp="1"/>
          </p:cNvSpPr>
          <p:nvPr>
            <p:ph type="dt" sz="half" idx="10"/>
          </p:nvPr>
        </p:nvSpPr>
        <p:spPr/>
        <p:txBody>
          <a:bodyPr/>
          <a:lstStyle/>
          <a:p>
            <a:fld id="{566185FC-782A-4689-B10D-9ACC54505E82}" type="datetime1">
              <a:rPr lang="de-DE" smtClean="0"/>
              <a:t>17.01.2023</a:t>
            </a:fld>
            <a:endParaRPr lang="de-DE"/>
          </a:p>
        </p:txBody>
      </p:sp>
      <p:sp>
        <p:nvSpPr>
          <p:cNvPr id="5" name="Fußzeilenplatzhalter 4"/>
          <p:cNvSpPr>
            <a:spLocks noGrp="1"/>
          </p:cNvSpPr>
          <p:nvPr>
            <p:ph type="ftr" sz="quarter" idx="11"/>
          </p:nvPr>
        </p:nvSpPr>
        <p:spPr/>
        <p:txBody>
          <a:bodyPr/>
          <a:lstStyle/>
          <a:p>
            <a:r>
              <a:rPr lang="de-DE"/>
              <a:t>Präsentation / Text </a:t>
            </a:r>
          </a:p>
        </p:txBody>
      </p:sp>
      <p:sp>
        <p:nvSpPr>
          <p:cNvPr id="6" name="Foliennummernplatzhalter 5"/>
          <p:cNvSpPr>
            <a:spLocks noGrp="1"/>
          </p:cNvSpPr>
          <p:nvPr>
            <p:ph type="sldNum" sz="quarter" idx="12"/>
          </p:nvPr>
        </p:nvSpPr>
        <p:spPr/>
        <p:txBody>
          <a:bodyPr/>
          <a:lstStyle/>
          <a:p>
            <a:fld id="{48E72723-5517-4803-9F17-B7951A3FCB36}" type="slidenum">
              <a:rPr lang="de-DE" smtClean="0"/>
              <a:t>‹#›</a:t>
            </a:fld>
            <a:endParaRPr lang="de-DE"/>
          </a:p>
        </p:txBody>
      </p:sp>
      <p:pic>
        <p:nvPicPr>
          <p:cNvPr id="11" name="Grafik 10">
            <a:extLst>
              <a:ext uri="{FF2B5EF4-FFF2-40B4-BE49-F238E27FC236}">
                <a16:creationId xmlns:a16="http://schemas.microsoft.com/office/drawing/2014/main" id="{B825EA54-59F1-FD4F-A065-46C981B452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904514" y="583857"/>
            <a:ext cx="2481944" cy="1372006"/>
          </a:xfrm>
          <a:prstGeom prst="rect">
            <a:avLst/>
          </a:prstGeom>
        </p:spPr>
      </p:pic>
    </p:spTree>
    <p:extLst>
      <p:ext uri="{BB962C8B-B14F-4D97-AF65-F5344CB8AC3E}">
        <p14:creationId xmlns:p14="http://schemas.microsoft.com/office/powerpoint/2010/main" val="190478362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a:t>Headline</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A7A37B2-E712-4243-B9CC-13C734A3A2DF}" type="datetime1">
              <a:rPr lang="de-DE" smtClean="0"/>
              <a:t>17.01.2023</a:t>
            </a:fld>
            <a:endParaRPr lang="de-DE"/>
          </a:p>
        </p:txBody>
      </p:sp>
      <p:sp>
        <p:nvSpPr>
          <p:cNvPr id="5" name="Fußzeilenplatzhalter 4"/>
          <p:cNvSpPr>
            <a:spLocks noGrp="1"/>
          </p:cNvSpPr>
          <p:nvPr>
            <p:ph type="ftr" sz="quarter" idx="11"/>
          </p:nvPr>
        </p:nvSpPr>
        <p:spPr/>
        <p:txBody>
          <a:bodyPr/>
          <a:lstStyle/>
          <a:p>
            <a:r>
              <a:rPr lang="de-DE"/>
              <a:t>Präsentation / Text </a:t>
            </a:r>
          </a:p>
        </p:txBody>
      </p:sp>
      <p:sp>
        <p:nvSpPr>
          <p:cNvPr id="6" name="Foliennummernplatzhalter 5"/>
          <p:cNvSpPr>
            <a:spLocks noGrp="1"/>
          </p:cNvSpPr>
          <p:nvPr>
            <p:ph type="sldNum" sz="quarter" idx="12"/>
          </p:nvPr>
        </p:nvSpPr>
        <p:spPr/>
        <p:txBody>
          <a:bodyPr/>
          <a:lstStyle/>
          <a:p>
            <a:fld id="{48E72723-5517-4803-9F17-B7951A3FCB36}" type="slidenum">
              <a:rPr lang="de-DE" smtClean="0"/>
              <a:t>‹#›</a:t>
            </a:fld>
            <a:endParaRPr lang="de-DE"/>
          </a:p>
        </p:txBody>
      </p:sp>
    </p:spTree>
    <p:extLst>
      <p:ext uri="{BB962C8B-B14F-4D97-AF65-F5344CB8AC3E}">
        <p14:creationId xmlns:p14="http://schemas.microsoft.com/office/powerpoint/2010/main" val="2854726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1850" y="1709739"/>
            <a:ext cx="10515600" cy="1719262"/>
          </a:xfrm>
        </p:spPr>
        <p:txBody>
          <a:bodyPr anchor="t" anchorCtr="0"/>
          <a:lstStyle>
            <a:lvl1pPr>
              <a:defRPr sz="5200">
                <a:solidFill>
                  <a:schemeClr val="bg1"/>
                </a:solidFill>
              </a:defRPr>
            </a:lvl1pPr>
          </a:lstStyle>
          <a:p>
            <a:r>
              <a:rPr lang="de-DE"/>
              <a:t>Headline</a:t>
            </a:r>
            <a:br>
              <a:rPr lang="de-DE"/>
            </a:br>
            <a:r>
              <a:rPr lang="de-DE"/>
              <a:t>2-zeilig</a:t>
            </a:r>
          </a:p>
        </p:txBody>
      </p:sp>
      <p:sp>
        <p:nvSpPr>
          <p:cNvPr id="3" name="Textplatzhalter 2"/>
          <p:cNvSpPr>
            <a:spLocks noGrp="1"/>
          </p:cNvSpPr>
          <p:nvPr>
            <p:ph type="body" idx="1" hasCustomPrompt="1"/>
          </p:nvPr>
        </p:nvSpPr>
        <p:spPr>
          <a:xfrm>
            <a:off x="831850" y="3454401"/>
            <a:ext cx="10515600" cy="1500187"/>
          </a:xfrm>
          <a:noFill/>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err="1"/>
              <a:t>Subhead</a:t>
            </a:r>
            <a:endParaRPr lang="de-DE"/>
          </a:p>
        </p:txBody>
      </p:sp>
      <p:sp>
        <p:nvSpPr>
          <p:cNvPr id="4" name="Datumsplatzhalter 3"/>
          <p:cNvSpPr>
            <a:spLocks noGrp="1"/>
          </p:cNvSpPr>
          <p:nvPr>
            <p:ph type="dt" sz="half" idx="10"/>
          </p:nvPr>
        </p:nvSpPr>
        <p:spPr/>
        <p:txBody>
          <a:bodyPr/>
          <a:lstStyle>
            <a:lvl1pPr>
              <a:defRPr>
                <a:solidFill>
                  <a:schemeClr val="bg1"/>
                </a:solidFill>
              </a:defRPr>
            </a:lvl1pPr>
          </a:lstStyle>
          <a:p>
            <a:fld id="{AEE5018D-E413-475E-8C94-58CB77DD62A4}" type="datetime1">
              <a:rPr lang="de-DE" smtClean="0"/>
              <a:t>17.01.2023</a:t>
            </a:fld>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a:t>Präsentation / Text </a:t>
            </a:r>
            <a:endParaRPr lang="de-DE">
              <a:solidFill>
                <a:schemeClr val="bg1"/>
              </a:solidFill>
            </a:endParaRP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8E72723-5517-4803-9F17-B7951A3FCB36}" type="slidenum">
              <a:rPr lang="de-DE" smtClean="0"/>
              <a:pPr/>
              <a:t>‹#›</a:t>
            </a:fld>
            <a:endParaRPr lang="de-DE"/>
          </a:p>
        </p:txBody>
      </p:sp>
      <p:pic>
        <p:nvPicPr>
          <p:cNvPr id="8" name="Grafik 7">
            <a:extLst>
              <a:ext uri="{FF2B5EF4-FFF2-40B4-BE49-F238E27FC236}">
                <a16:creationId xmlns:a16="http://schemas.microsoft.com/office/drawing/2014/main" id="{0716596A-3E09-E941-B20B-F45F3F8B8E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93010" y="582742"/>
            <a:ext cx="759580" cy="906318"/>
          </a:xfrm>
          <a:prstGeom prst="rect">
            <a:avLst/>
          </a:prstGeom>
        </p:spPr>
      </p:pic>
      <p:cxnSp>
        <p:nvCxnSpPr>
          <p:cNvPr id="9" name="Gerade Verbindung 8">
            <a:extLst>
              <a:ext uri="{FF2B5EF4-FFF2-40B4-BE49-F238E27FC236}">
                <a16:creationId xmlns:a16="http://schemas.microsoft.com/office/drawing/2014/main" id="{3EA03DC0-9322-1445-9B60-DA6B6B32F164}"/>
              </a:ext>
            </a:extLst>
          </p:cNvPr>
          <p:cNvCxnSpPr/>
          <p:nvPr userDrawn="1"/>
        </p:nvCxnSpPr>
        <p:spPr>
          <a:xfrm>
            <a:off x="0" y="6380480"/>
            <a:ext cx="1219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84561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A728441-575E-4BD7-93A4-29E1A7346CFC}" type="datetime1">
              <a:rPr lang="de-DE" smtClean="0"/>
              <a:t>17.01.2023</a:t>
            </a:fld>
            <a:endParaRPr lang="de-DE"/>
          </a:p>
        </p:txBody>
      </p:sp>
      <p:sp>
        <p:nvSpPr>
          <p:cNvPr id="6" name="Fußzeilenplatzhalter 5"/>
          <p:cNvSpPr>
            <a:spLocks noGrp="1"/>
          </p:cNvSpPr>
          <p:nvPr>
            <p:ph type="ftr" sz="quarter" idx="11"/>
          </p:nvPr>
        </p:nvSpPr>
        <p:spPr/>
        <p:txBody>
          <a:bodyPr/>
          <a:lstStyle/>
          <a:p>
            <a:r>
              <a:rPr lang="de-DE"/>
              <a:t>Präsentation / Text </a:t>
            </a:r>
          </a:p>
        </p:txBody>
      </p:sp>
      <p:sp>
        <p:nvSpPr>
          <p:cNvPr id="7" name="Foliennummernplatzhalter 6"/>
          <p:cNvSpPr>
            <a:spLocks noGrp="1"/>
          </p:cNvSpPr>
          <p:nvPr>
            <p:ph type="sldNum" sz="quarter" idx="12"/>
          </p:nvPr>
        </p:nvSpPr>
        <p:spPr/>
        <p:txBody>
          <a:bodyPr/>
          <a:lstStyle/>
          <a:p>
            <a:fld id="{48E72723-5517-4803-9F17-B7951A3FCB36}" type="slidenum">
              <a:rPr lang="de-DE" smtClean="0"/>
              <a:t>‹#›</a:t>
            </a:fld>
            <a:endParaRPr lang="de-DE"/>
          </a:p>
        </p:txBody>
      </p:sp>
    </p:spTree>
    <p:extLst>
      <p:ext uri="{BB962C8B-B14F-4D97-AF65-F5344CB8AC3E}">
        <p14:creationId xmlns:p14="http://schemas.microsoft.com/office/powerpoint/2010/main" val="216934873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Text Folie">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28AD39AA-40FD-9D41-9867-469120B501FA}"/>
              </a:ext>
            </a:extLst>
          </p:cNvPr>
          <p:cNvSpPr>
            <a:spLocks noGrp="1"/>
          </p:cNvSpPr>
          <p:nvPr>
            <p:ph type="pic" sz="quarter" idx="13"/>
          </p:nvPr>
        </p:nvSpPr>
        <p:spPr>
          <a:xfrm>
            <a:off x="0" y="302400"/>
            <a:ext cx="12192000" cy="6064946"/>
          </a:xfrm>
        </p:spPr>
        <p:txBody>
          <a:bodyPr/>
          <a:lstStyle/>
          <a:p>
            <a:r>
              <a:rPr lang="de-DE"/>
              <a:t>Bild durch Klicken auf Symbol hinzufügen</a:t>
            </a:r>
          </a:p>
        </p:txBody>
      </p:sp>
      <p:sp>
        <p:nvSpPr>
          <p:cNvPr id="3" name="Textplatzhalter 2"/>
          <p:cNvSpPr>
            <a:spLocks noGrp="1"/>
          </p:cNvSpPr>
          <p:nvPr>
            <p:ph type="body" idx="1" hasCustomPrompt="1"/>
          </p:nvPr>
        </p:nvSpPr>
        <p:spPr>
          <a:xfrm>
            <a:off x="0" y="5407064"/>
            <a:ext cx="3225796" cy="347957"/>
          </a:xfrm>
          <a:solidFill>
            <a:schemeClr val="bg1"/>
          </a:solidFill>
        </p:spPr>
        <p:txBody>
          <a:bodyPr wrap="square" lIns="1007999" tIns="108000" rIns="180000" bIns="72000" anchor="t" anchorCtr="0">
            <a:spAutoFit/>
          </a:bodyPr>
          <a:lstStyle>
            <a:lvl1pPr marL="0" indent="0">
              <a:buNone/>
              <a:defRPr sz="12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7" name="Datumsplatzhalter 6"/>
          <p:cNvSpPr>
            <a:spLocks noGrp="1"/>
          </p:cNvSpPr>
          <p:nvPr>
            <p:ph type="dt" sz="half" idx="10"/>
          </p:nvPr>
        </p:nvSpPr>
        <p:spPr/>
        <p:txBody>
          <a:bodyPr/>
          <a:lstStyle>
            <a:lvl1pPr>
              <a:defRPr>
                <a:solidFill>
                  <a:schemeClr val="accent1"/>
                </a:solidFill>
              </a:defRPr>
            </a:lvl1pPr>
          </a:lstStyle>
          <a:p>
            <a:fld id="{FC8F6795-D8C8-4340-991D-008D1E7AB5DE}" type="datetime1">
              <a:rPr lang="de-DE" smtClean="0"/>
              <a:t>17.01.2023</a:t>
            </a:fld>
            <a:endParaRPr lang="de-DE"/>
          </a:p>
        </p:txBody>
      </p:sp>
      <p:sp>
        <p:nvSpPr>
          <p:cNvPr id="8" name="Fußzeilenplatzhalter 7"/>
          <p:cNvSpPr>
            <a:spLocks noGrp="1"/>
          </p:cNvSpPr>
          <p:nvPr>
            <p:ph type="ftr" sz="quarter" idx="11"/>
          </p:nvPr>
        </p:nvSpPr>
        <p:spPr/>
        <p:txBody>
          <a:bodyPr/>
          <a:lstStyle>
            <a:lvl1pPr>
              <a:defRPr>
                <a:solidFill>
                  <a:schemeClr val="accent1"/>
                </a:solidFill>
              </a:defRPr>
            </a:lvl1pPr>
          </a:lstStyle>
          <a:p>
            <a:r>
              <a:rPr lang="de-DE"/>
              <a:t>Präsentation / Text </a:t>
            </a:r>
            <a:endParaRPr lang="de-DE">
              <a:solidFill>
                <a:schemeClr val="accent1"/>
              </a:solidFill>
            </a:endParaRPr>
          </a:p>
        </p:txBody>
      </p:sp>
      <p:sp>
        <p:nvSpPr>
          <p:cNvPr id="9" name="Foliennummernplatzhalter 8"/>
          <p:cNvSpPr>
            <a:spLocks noGrp="1"/>
          </p:cNvSpPr>
          <p:nvPr>
            <p:ph type="sldNum" sz="quarter" idx="12"/>
          </p:nvPr>
        </p:nvSpPr>
        <p:spPr/>
        <p:txBody>
          <a:bodyPr/>
          <a:lstStyle>
            <a:lvl1pPr>
              <a:defRPr>
                <a:solidFill>
                  <a:schemeClr val="accent1"/>
                </a:solidFill>
              </a:defRPr>
            </a:lvl1pPr>
          </a:lstStyle>
          <a:p>
            <a:fld id="{48E72723-5517-4803-9F17-B7951A3FCB36}" type="slidenum">
              <a:rPr lang="de-DE" smtClean="0"/>
              <a:pPr/>
              <a:t>‹#›</a:t>
            </a:fld>
            <a:endParaRPr lang="de-DE"/>
          </a:p>
        </p:txBody>
      </p:sp>
      <p:sp>
        <p:nvSpPr>
          <p:cNvPr id="2" name="Titel 1"/>
          <p:cNvSpPr>
            <a:spLocks noGrp="1"/>
          </p:cNvSpPr>
          <p:nvPr>
            <p:ph type="title" hasCustomPrompt="1"/>
          </p:nvPr>
        </p:nvSpPr>
        <p:spPr>
          <a:xfrm>
            <a:off x="820332" y="1695248"/>
            <a:ext cx="2558027" cy="1090618"/>
          </a:xfrm>
          <a:solidFill>
            <a:schemeClr val="accent1"/>
          </a:solidFill>
        </p:spPr>
        <p:txBody>
          <a:bodyPr wrap="square" lIns="180000" tIns="251999" rIns="180000" bIns="251999" anchor="t" anchorCtr="0">
            <a:spAutoFit/>
          </a:bodyPr>
          <a:lstStyle>
            <a:lvl1pPr>
              <a:defRPr sz="4200">
                <a:solidFill>
                  <a:schemeClr val="bg1"/>
                </a:solidFill>
              </a:defRPr>
            </a:lvl1pPr>
          </a:lstStyle>
          <a:p>
            <a:r>
              <a:rPr lang="de-DE"/>
              <a:t>Headline</a:t>
            </a:r>
          </a:p>
        </p:txBody>
      </p:sp>
    </p:spTree>
    <p:extLst>
      <p:ext uri="{BB962C8B-B14F-4D97-AF65-F5344CB8AC3E}">
        <p14:creationId xmlns:p14="http://schemas.microsoft.com/office/powerpoint/2010/main" val="277148025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e Foli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17ADB7F-FB59-424C-AA23-79B5B9DCC7A6}" type="datetime1">
              <a:rPr lang="de-DE" smtClean="0"/>
              <a:t>17.01.2023</a:t>
            </a:fld>
            <a:endParaRPr lang="de-DE"/>
          </a:p>
        </p:txBody>
      </p:sp>
      <p:sp>
        <p:nvSpPr>
          <p:cNvPr id="3" name="Fußzeilenplatzhalter 2"/>
          <p:cNvSpPr>
            <a:spLocks noGrp="1"/>
          </p:cNvSpPr>
          <p:nvPr>
            <p:ph type="ftr" sz="quarter" idx="11"/>
          </p:nvPr>
        </p:nvSpPr>
        <p:spPr/>
        <p:txBody>
          <a:bodyPr/>
          <a:lstStyle/>
          <a:p>
            <a:r>
              <a:rPr lang="de-DE"/>
              <a:t>Präsentation / Text </a:t>
            </a:r>
          </a:p>
        </p:txBody>
      </p:sp>
      <p:sp>
        <p:nvSpPr>
          <p:cNvPr id="4" name="Foliennummernplatzhalter 3"/>
          <p:cNvSpPr>
            <a:spLocks noGrp="1"/>
          </p:cNvSpPr>
          <p:nvPr>
            <p:ph type="sldNum" sz="quarter" idx="12"/>
          </p:nvPr>
        </p:nvSpPr>
        <p:spPr/>
        <p:txBody>
          <a:bodyPr/>
          <a:lstStyle/>
          <a:p>
            <a:fld id="{48E72723-5517-4803-9F17-B7951A3FCB36}" type="slidenum">
              <a:rPr lang="de-DE" smtClean="0"/>
              <a:t>‹#›</a:t>
            </a:fld>
            <a:endParaRPr lang="de-DE"/>
          </a:p>
        </p:txBody>
      </p:sp>
    </p:spTree>
    <p:extLst>
      <p:ext uri="{BB962C8B-B14F-4D97-AF65-F5344CB8AC3E}">
        <p14:creationId xmlns:p14="http://schemas.microsoft.com/office/powerpoint/2010/main" val="274395112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bschlussfolie">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200" y="1953685"/>
            <a:ext cx="10515600" cy="4381104"/>
          </a:xfrm>
        </p:spPr>
        <p:txBody>
          <a:bodyPr anchor="ctr" anchorCtr="0"/>
          <a:lstStyle>
            <a:lvl1pPr>
              <a:defRPr sz="6000">
                <a:solidFill>
                  <a:schemeClr val="bg1"/>
                </a:solidFill>
              </a:defRPr>
            </a:lvl1pPr>
          </a:lstStyle>
          <a:p>
            <a:r>
              <a:rPr lang="de-DE"/>
              <a:t>Titelmasterformat durch Klicken bearbeiten</a:t>
            </a:r>
          </a:p>
        </p:txBody>
      </p:sp>
      <p:pic>
        <p:nvPicPr>
          <p:cNvPr id="8" name="Grafik 7">
            <a:extLst>
              <a:ext uri="{FF2B5EF4-FFF2-40B4-BE49-F238E27FC236}">
                <a16:creationId xmlns:a16="http://schemas.microsoft.com/office/drawing/2014/main" id="{290EFC0F-498D-0846-A1CA-BCD2544800E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908454" y="586036"/>
            <a:ext cx="2474063" cy="1367649"/>
          </a:xfrm>
          <a:prstGeom prst="rect">
            <a:avLst/>
          </a:prstGeom>
        </p:spPr>
      </p:pic>
    </p:spTree>
    <p:extLst>
      <p:ext uri="{BB962C8B-B14F-4D97-AF65-F5344CB8AC3E}">
        <p14:creationId xmlns:p14="http://schemas.microsoft.com/office/powerpoint/2010/main" val="227913050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784370"/>
            <a:ext cx="10515600" cy="906318"/>
          </a:xfrm>
          <a:prstGeom prst="rect">
            <a:avLst/>
          </a:prstGeom>
        </p:spPr>
        <p:txBody>
          <a:bodyPr vert="horz" lIns="0" tIns="0" rIns="0" bIns="0" rtlCol="0" anchor="t" anchorCtr="0">
            <a:normAutofit/>
          </a:bodyPr>
          <a:lstStyle/>
          <a:p>
            <a:r>
              <a:rPr lang="de-DE"/>
              <a:t>Headline</a:t>
            </a:r>
          </a:p>
        </p:txBody>
      </p:sp>
      <p:sp>
        <p:nvSpPr>
          <p:cNvPr id="3" name="Textplatzhalter 2"/>
          <p:cNvSpPr>
            <a:spLocks noGrp="1"/>
          </p:cNvSpPr>
          <p:nvPr>
            <p:ph type="body" idx="1"/>
          </p:nvPr>
        </p:nvSpPr>
        <p:spPr>
          <a:xfrm>
            <a:off x="838200" y="1913467"/>
            <a:ext cx="10515600" cy="4263495"/>
          </a:xfrm>
          <a:prstGeom prst="rect">
            <a:avLst/>
          </a:prstGeom>
        </p:spPr>
        <p:txBody>
          <a:bodyPr vert="horz" lIns="0" tIns="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457950"/>
            <a:ext cx="2743200" cy="365125"/>
          </a:xfrm>
          <a:prstGeom prst="rect">
            <a:avLst/>
          </a:prstGeom>
        </p:spPr>
        <p:txBody>
          <a:bodyPr vert="horz" lIns="0" tIns="45720" rIns="91440" bIns="45720" rtlCol="0" anchor="ctr"/>
          <a:lstStyle>
            <a:lvl1pPr algn="l">
              <a:defRPr sz="1200">
                <a:solidFill>
                  <a:schemeClr val="accent1"/>
                </a:solidFill>
              </a:defRPr>
            </a:lvl1pPr>
          </a:lstStyle>
          <a:p>
            <a:fld id="{DC1E229D-3F04-4207-AC5B-A8681B4E0C25}" type="datetime1">
              <a:rPr lang="de-DE" smtClean="0"/>
              <a:t>17.01.2023</a:t>
            </a:fld>
            <a:endParaRPr lang="de-DE"/>
          </a:p>
        </p:txBody>
      </p:sp>
      <p:sp>
        <p:nvSpPr>
          <p:cNvPr id="5" name="Fußzeilenplatzhalter 4"/>
          <p:cNvSpPr>
            <a:spLocks noGrp="1"/>
          </p:cNvSpPr>
          <p:nvPr>
            <p:ph type="ftr" sz="quarter" idx="3"/>
          </p:nvPr>
        </p:nvSpPr>
        <p:spPr>
          <a:xfrm>
            <a:off x="4038600" y="6457950"/>
            <a:ext cx="4114800" cy="365125"/>
          </a:xfrm>
          <a:prstGeom prst="rect">
            <a:avLst/>
          </a:prstGeom>
        </p:spPr>
        <p:txBody>
          <a:bodyPr vert="horz" lIns="91440" tIns="45720" rIns="91440" bIns="45720" rtlCol="0" anchor="ctr"/>
          <a:lstStyle>
            <a:lvl1pPr algn="ctr">
              <a:defRPr sz="1200">
                <a:solidFill>
                  <a:schemeClr val="accent1"/>
                </a:solidFill>
              </a:defRPr>
            </a:lvl1pPr>
          </a:lstStyle>
          <a:p>
            <a:r>
              <a:rPr lang="de-DE"/>
              <a:t>Präsentation / Text </a:t>
            </a:r>
            <a:endParaRPr lang="de-DE">
              <a:solidFill>
                <a:schemeClr val="accent1"/>
              </a:solidFill>
            </a:endParaRPr>
          </a:p>
        </p:txBody>
      </p:sp>
      <p:sp>
        <p:nvSpPr>
          <p:cNvPr id="6" name="Foliennummernplatzhalter 5"/>
          <p:cNvSpPr>
            <a:spLocks noGrp="1"/>
          </p:cNvSpPr>
          <p:nvPr>
            <p:ph type="sldNum" sz="quarter" idx="4"/>
          </p:nvPr>
        </p:nvSpPr>
        <p:spPr>
          <a:xfrm>
            <a:off x="8610600" y="6457950"/>
            <a:ext cx="2743200" cy="365125"/>
          </a:xfrm>
          <a:prstGeom prst="rect">
            <a:avLst/>
          </a:prstGeom>
        </p:spPr>
        <p:txBody>
          <a:bodyPr vert="horz" lIns="91440" tIns="45720" rIns="36000" bIns="45720" rtlCol="0" anchor="ctr"/>
          <a:lstStyle>
            <a:lvl1pPr algn="r">
              <a:defRPr sz="1200">
                <a:solidFill>
                  <a:schemeClr val="accent1"/>
                </a:solidFill>
              </a:defRPr>
            </a:lvl1pPr>
          </a:lstStyle>
          <a:p>
            <a:fld id="{48E72723-5517-4803-9F17-B7951A3FCB36}" type="slidenum">
              <a:rPr lang="de-DE" smtClean="0"/>
              <a:pPr/>
              <a:t>‹#›</a:t>
            </a:fld>
            <a:endParaRPr lang="de-DE"/>
          </a:p>
        </p:txBody>
      </p:sp>
      <p:pic>
        <p:nvPicPr>
          <p:cNvPr id="8" name="Grafik 7">
            <a:extLst>
              <a:ext uri="{FF2B5EF4-FFF2-40B4-BE49-F238E27FC236}">
                <a16:creationId xmlns:a16="http://schemas.microsoft.com/office/drawing/2014/main" id="{84817E4B-B097-A343-A66D-2AF43F4C19F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591800" y="582742"/>
            <a:ext cx="762000" cy="906318"/>
          </a:xfrm>
          <a:prstGeom prst="rect">
            <a:avLst/>
          </a:prstGeom>
        </p:spPr>
      </p:pic>
      <p:sp>
        <p:nvSpPr>
          <p:cNvPr id="9" name="Rechteck 8">
            <a:extLst>
              <a:ext uri="{FF2B5EF4-FFF2-40B4-BE49-F238E27FC236}">
                <a16:creationId xmlns:a16="http://schemas.microsoft.com/office/drawing/2014/main" id="{31936E36-F50A-A94E-8DE2-00934D7E8B4D}"/>
              </a:ext>
            </a:extLst>
          </p:cNvPr>
          <p:cNvSpPr/>
          <p:nvPr userDrawn="1"/>
        </p:nvSpPr>
        <p:spPr>
          <a:xfrm>
            <a:off x="0" y="0"/>
            <a:ext cx="12192000" cy="304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9">
            <a:extLst>
              <a:ext uri="{FF2B5EF4-FFF2-40B4-BE49-F238E27FC236}">
                <a16:creationId xmlns:a16="http://schemas.microsoft.com/office/drawing/2014/main" id="{BF02CE2D-EE70-9B42-8604-10A3161B92CF}"/>
              </a:ext>
            </a:extLst>
          </p:cNvPr>
          <p:cNvCxnSpPr/>
          <p:nvPr userDrawn="1"/>
        </p:nvCxnSpPr>
        <p:spPr>
          <a:xfrm>
            <a:off x="0" y="6380480"/>
            <a:ext cx="1219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861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7" r:id="rId7"/>
  </p:sldLayoutIdLst>
  <p:transition spd="slow">
    <p:fade/>
  </p:transition>
  <p:hf hdr="0" ftr="0" dt="0"/>
  <p:txStyles>
    <p:titleStyle>
      <a:lvl1pPr algn="l" defTabSz="914400" rtl="0" eaLnBrk="1" latinLnBrk="0" hangingPunct="1">
        <a:lnSpc>
          <a:spcPct val="90000"/>
        </a:lnSpc>
        <a:spcBef>
          <a:spcPct val="0"/>
        </a:spcBef>
        <a:buNone/>
        <a:defRPr sz="52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360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360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4.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5.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6.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7.xml"/><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hyperlink" Target="https://kkbkha.de/bildungsgaenge"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Ein Bild, das Garten enthält.&#10;&#10;Automatisch generierte Beschreibung">
            <a:extLst>
              <a:ext uri="{FF2B5EF4-FFF2-40B4-BE49-F238E27FC236}">
                <a16:creationId xmlns:a16="http://schemas.microsoft.com/office/drawing/2014/main" id="{7FF9E873-1A83-F448-927C-982566CB44B6}"/>
              </a:ext>
            </a:extLst>
          </p:cNvPr>
          <p:cNvPicPr>
            <a:picLocks noGrp="1" noChangeAspect="1"/>
          </p:cNvPicPr>
          <p:nvPr>
            <p:ph type="pic" sz="quarter" idx="13"/>
          </p:nvPr>
        </p:nvPicPr>
        <p:blipFill rotWithShape="1">
          <a:blip r:embed="rId5" cstate="print">
            <a:extLst>
              <a:ext uri="{28A0092B-C50C-407E-A947-70E740481C1C}">
                <a14:useLocalDpi xmlns:a14="http://schemas.microsoft.com/office/drawing/2010/main" val="0"/>
              </a:ext>
            </a:extLst>
          </a:blip>
          <a:srcRect t="5730" b="5730"/>
          <a:stretch/>
        </p:blipFill>
        <p:spPr>
          <a:xfrm>
            <a:off x="0" y="302400"/>
            <a:ext cx="12192000" cy="6064946"/>
          </a:xfrm>
        </p:spPr>
      </p:pic>
      <p:sp>
        <p:nvSpPr>
          <p:cNvPr id="6" name="Foliennummernplatzhalter 5">
            <a:extLst>
              <a:ext uri="{FF2B5EF4-FFF2-40B4-BE49-F238E27FC236}">
                <a16:creationId xmlns:a16="http://schemas.microsoft.com/office/drawing/2014/main" id="{2BF352BE-ED60-EA4D-9339-2F1D7CF6C78B}"/>
              </a:ext>
            </a:extLst>
          </p:cNvPr>
          <p:cNvSpPr>
            <a:spLocks noGrp="1"/>
          </p:cNvSpPr>
          <p:nvPr>
            <p:ph type="sldNum" sz="quarter" idx="12"/>
          </p:nvPr>
        </p:nvSpPr>
        <p:spPr>
          <a:xfrm>
            <a:off x="8610600" y="6457950"/>
            <a:ext cx="2743200" cy="365125"/>
          </a:xfrm>
        </p:spPr>
        <p:txBody>
          <a:bodyPr/>
          <a:lstStyle/>
          <a:p>
            <a:fld id="{48E72723-5517-4803-9F17-B7951A3FCB36}" type="slidenum">
              <a:rPr lang="de-DE" smtClean="0"/>
              <a:pPr/>
              <a:t>1</a:t>
            </a:fld>
            <a:endParaRPr lang="de-DE"/>
          </a:p>
        </p:txBody>
      </p:sp>
      <p:sp>
        <p:nvSpPr>
          <p:cNvPr id="7" name="Titel 6">
            <a:extLst>
              <a:ext uri="{FF2B5EF4-FFF2-40B4-BE49-F238E27FC236}">
                <a16:creationId xmlns:a16="http://schemas.microsoft.com/office/drawing/2014/main" id="{00C4B0C9-E34C-304D-B935-894772155F7E}"/>
              </a:ext>
            </a:extLst>
          </p:cNvPr>
          <p:cNvSpPr>
            <a:spLocks noGrp="1"/>
          </p:cNvSpPr>
          <p:nvPr>
            <p:ph type="title"/>
          </p:nvPr>
        </p:nvSpPr>
        <p:spPr>
          <a:xfrm>
            <a:off x="4797287" y="4795617"/>
            <a:ext cx="7394713" cy="1617031"/>
          </a:xfrm>
        </p:spPr>
        <p:txBody>
          <a:bodyPr/>
          <a:lstStyle/>
          <a:p>
            <a:r>
              <a:rPr lang="de-DE"/>
              <a:t>Herzlich Willkommen am Käthe-Kollwitz-Berufskolleg</a:t>
            </a:r>
          </a:p>
        </p:txBody>
      </p:sp>
      <p:pic>
        <p:nvPicPr>
          <p:cNvPr id="8" name="Grafik 7">
            <a:extLst>
              <a:ext uri="{FF2B5EF4-FFF2-40B4-BE49-F238E27FC236}">
                <a16:creationId xmlns:a16="http://schemas.microsoft.com/office/drawing/2014/main" id="{408DB6EA-B8C0-4796-8692-3FF4106D973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02400"/>
            <a:ext cx="3677478" cy="2182383"/>
          </a:xfrm>
          <a:prstGeom prst="rect">
            <a:avLst/>
          </a:prstGeom>
          <a:noFill/>
          <a:ln>
            <a:noFill/>
          </a:ln>
        </p:spPr>
      </p:pic>
      <p:pic>
        <p:nvPicPr>
          <p:cNvPr id="13" name="Audio 12">
            <a:hlinkClick r:id="" action="ppaction://media"/>
            <a:extLst>
              <a:ext uri="{FF2B5EF4-FFF2-40B4-BE49-F238E27FC236}">
                <a16:creationId xmlns:a16="http://schemas.microsoft.com/office/drawing/2014/main" id="{48760051-368A-2E5D-10D2-7B65D4F4EC6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5000" t="-160938" r="-325000" b="-160938"/>
          <a:stretch>
            <a:fillRect/>
          </a:stretch>
        </p:blipFill>
        <p:spPr>
          <a:xfrm>
            <a:off x="9520084" y="5372100"/>
            <a:ext cx="3048000" cy="1714500"/>
          </a:xfrm>
          <a:prstGeom prst="rect">
            <a:avLst/>
          </a:prstGeom>
        </p:spPr>
      </p:pic>
    </p:spTree>
    <p:extLst>
      <p:ext uri="{BB962C8B-B14F-4D97-AF65-F5344CB8AC3E}">
        <p14:creationId xmlns:p14="http://schemas.microsoft.com/office/powerpoint/2010/main" val="2227159235"/>
      </p:ext>
    </p:extLst>
  </p:cSld>
  <p:clrMapOvr>
    <a:masterClrMapping/>
  </p:clrMapOvr>
  <p:transition spd="slow" advTm="189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9FEC4DD-C8C8-9342-92A0-4102C3B96B14}"/>
              </a:ext>
            </a:extLst>
          </p:cNvPr>
          <p:cNvSpPr>
            <a:spLocks noGrp="1"/>
          </p:cNvSpPr>
          <p:nvPr>
            <p:ph type="sldNum" sz="quarter" idx="12"/>
          </p:nvPr>
        </p:nvSpPr>
        <p:spPr/>
        <p:txBody>
          <a:bodyPr/>
          <a:lstStyle/>
          <a:p>
            <a:fld id="{48E72723-5517-4803-9F17-B7951A3FCB36}" type="slidenum">
              <a:rPr lang="de-DE" smtClean="0"/>
              <a:t>10</a:t>
            </a:fld>
            <a:endParaRPr lang="de-DE"/>
          </a:p>
        </p:txBody>
      </p:sp>
      <p:sp>
        <p:nvSpPr>
          <p:cNvPr id="6" name="Untertitel 2">
            <a:extLst>
              <a:ext uri="{FF2B5EF4-FFF2-40B4-BE49-F238E27FC236}">
                <a16:creationId xmlns:a16="http://schemas.microsoft.com/office/drawing/2014/main" id="{D2A03E37-25D9-43FD-A5CA-24EDC89A5422}"/>
              </a:ext>
            </a:extLst>
          </p:cNvPr>
          <p:cNvSpPr txBox="1">
            <a:spLocks/>
          </p:cNvSpPr>
          <p:nvPr/>
        </p:nvSpPr>
        <p:spPr>
          <a:xfrm>
            <a:off x="1255644" y="692696"/>
            <a:ext cx="8726556" cy="5472608"/>
          </a:xfrm>
          <a:prstGeom prst="rect">
            <a:avLst/>
          </a:prstGeom>
          <a:solidFill>
            <a:schemeClr val="accent3">
              <a:lumMod val="40000"/>
              <a:lumOff val="60000"/>
            </a:schemeClr>
          </a:solidFill>
        </p:spPr>
        <p:txBody>
          <a:bodyPr>
            <a:normAutofit lnSpcReduction="10000"/>
          </a:bodyPr>
          <a:lstStyle>
            <a:lvl1pPr marL="0" indent="0" algn="l"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360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360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DE" sz="3600">
                <a:solidFill>
                  <a:schemeClr val="accent3">
                    <a:lumMod val="50000"/>
                  </a:schemeClr>
                </a:solidFill>
                <a:latin typeface="Arial" pitchFamily="34" charset="0"/>
                <a:cs typeface="Arial" pitchFamily="34" charset="0"/>
              </a:rPr>
              <a:t>Bitte beachten Sie, dass Sie in dem jeweiligen </a:t>
            </a:r>
            <a:r>
              <a:rPr lang="de-DE" sz="3600" b="1">
                <a:solidFill>
                  <a:schemeClr val="accent3">
                    <a:lumMod val="50000"/>
                  </a:schemeClr>
                </a:solidFill>
                <a:latin typeface="Arial" pitchFamily="34" charset="0"/>
                <a:cs typeface="Arial" pitchFamily="34" charset="0"/>
              </a:rPr>
              <a:t>Berufsfeld</a:t>
            </a:r>
            <a:r>
              <a:rPr lang="de-DE" sz="3600">
                <a:solidFill>
                  <a:schemeClr val="accent3">
                    <a:lumMod val="50000"/>
                  </a:schemeClr>
                </a:solidFill>
                <a:latin typeface="Arial" pitchFamily="34" charset="0"/>
                <a:cs typeface="Arial" pitchFamily="34" charset="0"/>
              </a:rPr>
              <a:t> </a:t>
            </a:r>
          </a:p>
          <a:p>
            <a:pPr algn="ctr"/>
            <a:r>
              <a:rPr lang="de-DE" sz="3600">
                <a:solidFill>
                  <a:schemeClr val="accent3">
                    <a:lumMod val="50000"/>
                  </a:schemeClr>
                </a:solidFill>
                <a:latin typeface="Arial" pitchFamily="34" charset="0"/>
                <a:cs typeface="Arial" pitchFamily="34" charset="0"/>
              </a:rPr>
              <a:t>ein vierwöchiges Praktikum (2x2 Wochen) nachweisen müssen!</a:t>
            </a:r>
          </a:p>
          <a:p>
            <a:endParaRPr lang="de-DE" sz="2000" b="1">
              <a:solidFill>
                <a:schemeClr val="accent3">
                  <a:lumMod val="50000"/>
                </a:schemeClr>
              </a:solidFill>
              <a:latin typeface="Arial" pitchFamily="34" charset="0"/>
              <a:cs typeface="Arial" pitchFamily="34" charset="0"/>
            </a:endParaRPr>
          </a:p>
          <a:p>
            <a:r>
              <a:rPr lang="de-DE" sz="2000" b="1">
                <a:solidFill>
                  <a:schemeClr val="accent3">
                    <a:lumMod val="50000"/>
                  </a:schemeClr>
                </a:solidFill>
                <a:latin typeface="Arial" pitchFamily="34" charset="0"/>
                <a:cs typeface="Arial" pitchFamily="34" charset="0"/>
              </a:rPr>
              <a:t>Ernährung und Versorgung  (Gastronomie, Großküchen etc.)</a:t>
            </a:r>
          </a:p>
          <a:p>
            <a:r>
              <a:rPr lang="de-DE" sz="2000" b="1">
                <a:solidFill>
                  <a:schemeClr val="accent3">
                    <a:lumMod val="50000"/>
                  </a:schemeClr>
                </a:solidFill>
                <a:latin typeface="Arial" pitchFamily="34" charset="0"/>
                <a:cs typeface="Arial" pitchFamily="34" charset="0"/>
              </a:rPr>
              <a:t>oder</a:t>
            </a:r>
          </a:p>
          <a:p>
            <a:r>
              <a:rPr lang="de-DE" sz="2000" b="1">
                <a:solidFill>
                  <a:schemeClr val="accent3">
                    <a:lumMod val="50000"/>
                  </a:schemeClr>
                </a:solidFill>
                <a:latin typeface="Arial" pitchFamily="34" charset="0"/>
                <a:cs typeface="Arial" pitchFamily="34" charset="0"/>
              </a:rPr>
              <a:t>Friseur und Körperpflege (Frisöre, Kosmetik)</a:t>
            </a:r>
          </a:p>
          <a:p>
            <a:r>
              <a:rPr lang="de-DE" sz="2000" b="1">
                <a:solidFill>
                  <a:schemeClr val="accent3">
                    <a:lumMod val="50000"/>
                  </a:schemeClr>
                </a:solidFill>
                <a:latin typeface="Arial" pitchFamily="34" charset="0"/>
                <a:cs typeface="Arial" pitchFamily="34" charset="0"/>
              </a:rPr>
              <a:t>oder </a:t>
            </a:r>
          </a:p>
          <a:p>
            <a:r>
              <a:rPr lang="de-DE" sz="2000" b="1">
                <a:solidFill>
                  <a:schemeClr val="accent3">
                    <a:lumMod val="50000"/>
                  </a:schemeClr>
                </a:solidFill>
                <a:latin typeface="Arial" pitchFamily="34" charset="0"/>
                <a:cs typeface="Arial" pitchFamily="34" charset="0"/>
              </a:rPr>
              <a:t>Sozialwesen 	(Kindergarten, Alten- und Pflegeheime, Werkstätten für </a:t>
            </a:r>
            <a:br>
              <a:rPr lang="de-DE" sz="2000" b="1">
                <a:solidFill>
                  <a:schemeClr val="accent3">
                    <a:lumMod val="50000"/>
                  </a:schemeClr>
                </a:solidFill>
                <a:latin typeface="Arial" pitchFamily="34" charset="0"/>
                <a:cs typeface="Arial" pitchFamily="34" charset="0"/>
              </a:rPr>
            </a:br>
            <a:r>
              <a:rPr lang="de-DE" sz="2000" b="1">
                <a:solidFill>
                  <a:schemeClr val="accent3">
                    <a:lumMod val="50000"/>
                  </a:schemeClr>
                </a:solidFill>
                <a:latin typeface="Arial" pitchFamily="34" charset="0"/>
                <a:cs typeface="Arial" pitchFamily="34" charset="0"/>
              </a:rPr>
              <a:t>		 mit Behinderung) </a:t>
            </a:r>
          </a:p>
          <a:p>
            <a:endParaRPr lang="de-DE" sz="2000" b="1">
              <a:solidFill>
                <a:schemeClr val="accent3">
                  <a:lumMod val="50000"/>
                </a:schemeClr>
              </a:solidFill>
              <a:latin typeface="Arial" pitchFamily="34" charset="0"/>
              <a:cs typeface="Arial" pitchFamily="34" charset="0"/>
            </a:endParaRPr>
          </a:p>
          <a:p>
            <a:r>
              <a:rPr lang="de-DE" sz="2000">
                <a:solidFill>
                  <a:schemeClr val="accent3">
                    <a:lumMod val="50000"/>
                  </a:schemeClr>
                </a:solidFill>
                <a:latin typeface="Arial" pitchFamily="34" charset="0"/>
                <a:cs typeface="Arial" pitchFamily="34" charset="0"/>
              </a:rPr>
              <a:t>Nach erfolgter Anmeldezusage muss bis zum Schuljahresbeginn ein entsprechender Praktikumsplatz nachgewiesen werden. </a:t>
            </a:r>
          </a:p>
          <a:p>
            <a:pPr algn="ctr"/>
            <a:endParaRPr lang="de-DE"/>
          </a:p>
        </p:txBody>
      </p:sp>
      <p:pic>
        <p:nvPicPr>
          <p:cNvPr id="5" name="Audio 4">
            <a:hlinkClick r:id="" action="ppaction://media"/>
            <a:extLst>
              <a:ext uri="{FF2B5EF4-FFF2-40B4-BE49-F238E27FC236}">
                <a16:creationId xmlns:a16="http://schemas.microsoft.com/office/drawing/2014/main" id="{5044255F-7C2B-8621-8BA0-72B00DF4F0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67402799"/>
      </p:ext>
    </p:extLst>
  </p:cSld>
  <p:clrMapOvr>
    <a:masterClrMapping/>
  </p:clrMapOvr>
  <p:transition spd="slow" advTm="204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5284" y="412597"/>
            <a:ext cx="10440476" cy="6445403"/>
          </a:xfrm>
          <a:solidFill>
            <a:schemeClr val="accent3">
              <a:lumMod val="20000"/>
              <a:lumOff val="80000"/>
            </a:schemeClr>
          </a:solidFill>
        </p:spPr>
        <p:txBody>
          <a:bodyPr>
            <a:normAutofit fontScale="90000"/>
          </a:bodyPr>
          <a:lstStyle/>
          <a:p>
            <a:pPr algn="ctr"/>
            <a:r>
              <a:rPr lang="de-DE" sz="4400" b="0">
                <a:solidFill>
                  <a:schemeClr val="accent3">
                    <a:lumMod val="50000"/>
                  </a:schemeClr>
                </a:solidFill>
                <a:latin typeface="Arial" pitchFamily="34" charset="0"/>
                <a:cs typeface="Arial" pitchFamily="34" charset="0"/>
              </a:rPr>
              <a:t>Warum überhaupt „nur“ den Schulabschluss verbessern?</a:t>
            </a:r>
            <a:br>
              <a:rPr lang="de-DE" sz="4400" b="0">
                <a:solidFill>
                  <a:schemeClr val="accent3">
                    <a:lumMod val="50000"/>
                  </a:schemeClr>
                </a:solidFill>
                <a:latin typeface="Arial" pitchFamily="34" charset="0"/>
                <a:cs typeface="Arial" pitchFamily="34" charset="0"/>
              </a:rPr>
            </a:br>
            <a:br>
              <a:rPr lang="de-DE" b="0">
                <a:solidFill>
                  <a:schemeClr val="accent3">
                    <a:lumMod val="50000"/>
                  </a:schemeClr>
                </a:solidFill>
                <a:latin typeface="Arial" pitchFamily="34" charset="0"/>
                <a:cs typeface="Arial" pitchFamily="34" charset="0"/>
              </a:rPr>
            </a:br>
            <a:r>
              <a:rPr lang="de-DE">
                <a:solidFill>
                  <a:schemeClr val="accent3">
                    <a:lumMod val="50000"/>
                  </a:schemeClr>
                </a:solidFill>
                <a:latin typeface="Arial" pitchFamily="34" charset="0"/>
                <a:cs typeface="Arial" pitchFamily="34" charset="0"/>
              </a:rPr>
              <a:t>Eine gute Chance!</a:t>
            </a:r>
            <a:br>
              <a:rPr lang="de-DE" b="0">
                <a:solidFill>
                  <a:schemeClr val="accent3">
                    <a:lumMod val="50000"/>
                  </a:schemeClr>
                </a:solidFill>
                <a:latin typeface="Arial" pitchFamily="34" charset="0"/>
                <a:cs typeface="Arial" pitchFamily="34" charset="0"/>
              </a:rPr>
            </a:br>
            <a:br>
              <a:rPr lang="de-DE" sz="4900" b="0">
                <a:solidFill>
                  <a:schemeClr val="accent3">
                    <a:lumMod val="50000"/>
                  </a:schemeClr>
                </a:solidFill>
                <a:latin typeface="Arial" pitchFamily="34" charset="0"/>
                <a:cs typeface="Arial" pitchFamily="34" charset="0"/>
              </a:rPr>
            </a:br>
            <a:r>
              <a:rPr lang="de-DE" b="0">
                <a:solidFill>
                  <a:schemeClr val="accent3">
                    <a:lumMod val="50000"/>
                  </a:schemeClr>
                </a:solidFill>
                <a:latin typeface="Arial" pitchFamily="34" charset="0"/>
                <a:cs typeface="Arial" pitchFamily="34" charset="0"/>
              </a:rPr>
              <a:t>Duale Ausbildung</a:t>
            </a:r>
            <a:br>
              <a:rPr lang="de-DE" b="0">
                <a:solidFill>
                  <a:schemeClr val="accent3">
                    <a:lumMod val="50000"/>
                  </a:schemeClr>
                </a:solidFill>
                <a:latin typeface="Arial" pitchFamily="34" charset="0"/>
                <a:cs typeface="Arial" pitchFamily="34" charset="0"/>
              </a:rPr>
            </a:br>
            <a:br>
              <a:rPr lang="de-DE" b="0">
                <a:solidFill>
                  <a:schemeClr val="accent3">
                    <a:lumMod val="50000"/>
                  </a:schemeClr>
                </a:solidFill>
                <a:latin typeface="Arial" pitchFamily="34" charset="0"/>
                <a:cs typeface="Arial" pitchFamily="34" charset="0"/>
              </a:rPr>
            </a:br>
            <a:r>
              <a:rPr lang="de-DE" sz="4900">
                <a:solidFill>
                  <a:schemeClr val="accent3">
                    <a:lumMod val="50000"/>
                  </a:schemeClr>
                </a:solidFill>
                <a:latin typeface="Arial" pitchFamily="34" charset="0"/>
                <a:cs typeface="Arial" pitchFamily="34" charset="0"/>
              </a:rPr>
              <a:t>Hauswirtschafterin/Hauswirtschafter</a:t>
            </a:r>
            <a:br>
              <a:rPr lang="de-DE" sz="4900">
                <a:solidFill>
                  <a:schemeClr val="accent3">
                    <a:lumMod val="50000"/>
                  </a:schemeClr>
                </a:solidFill>
                <a:latin typeface="Arial" pitchFamily="34" charset="0"/>
                <a:cs typeface="Arial" pitchFamily="34" charset="0"/>
              </a:rPr>
            </a:br>
            <a:br>
              <a:rPr lang="de-DE" b="0">
                <a:solidFill>
                  <a:schemeClr val="accent3">
                    <a:lumMod val="50000"/>
                  </a:schemeClr>
                </a:solidFill>
                <a:latin typeface="Arial" pitchFamily="34" charset="0"/>
                <a:cs typeface="Arial" pitchFamily="34" charset="0"/>
              </a:rPr>
            </a:br>
            <a:r>
              <a:rPr lang="de-DE" sz="4900" b="0">
                <a:solidFill>
                  <a:schemeClr val="accent3">
                    <a:lumMod val="50000"/>
                  </a:schemeClr>
                </a:solidFill>
                <a:latin typeface="Arial" pitchFamily="34" charset="0"/>
                <a:cs typeface="Arial" pitchFamily="34" charset="0"/>
              </a:rPr>
              <a:t>in vollzeitschulischer Ausbildung (BKZVO)</a:t>
            </a:r>
            <a:br>
              <a:rPr lang="de-DE" b="0">
                <a:solidFill>
                  <a:schemeClr val="accent3">
                    <a:lumMod val="50000"/>
                  </a:schemeClr>
                </a:solidFill>
                <a:latin typeface="Arial" pitchFamily="34" charset="0"/>
                <a:cs typeface="Arial" pitchFamily="34" charset="0"/>
              </a:rPr>
            </a:br>
            <a:br>
              <a:rPr lang="de-DE" b="0">
                <a:solidFill>
                  <a:schemeClr val="accent3">
                    <a:lumMod val="50000"/>
                  </a:schemeClr>
                </a:solidFill>
                <a:latin typeface="Arial" pitchFamily="34" charset="0"/>
                <a:cs typeface="Arial" pitchFamily="34" charset="0"/>
              </a:rPr>
            </a:br>
            <a:br>
              <a:rPr lang="de-DE" sz="4400" b="0">
                <a:solidFill>
                  <a:schemeClr val="accent3">
                    <a:lumMod val="50000"/>
                  </a:schemeClr>
                </a:solidFill>
                <a:latin typeface="Arial" pitchFamily="34" charset="0"/>
                <a:cs typeface="Arial" pitchFamily="34" charset="0"/>
              </a:rPr>
            </a:br>
            <a:br>
              <a:rPr lang="de-DE" sz="4400" b="0">
                <a:solidFill>
                  <a:schemeClr val="accent3">
                    <a:lumMod val="50000"/>
                  </a:schemeClr>
                </a:solidFill>
                <a:latin typeface="Arial" pitchFamily="34" charset="0"/>
                <a:cs typeface="Arial" pitchFamily="34" charset="0"/>
              </a:rPr>
            </a:br>
            <a:endParaRPr lang="de-DE">
              <a:solidFill>
                <a:schemeClr val="accent3">
                  <a:lumMod val="50000"/>
                </a:schemeClr>
              </a:solidFill>
              <a:latin typeface="Arial" pitchFamily="34" charset="0"/>
              <a:cs typeface="Arial" pitchFamily="34" charset="0"/>
            </a:endParaRPr>
          </a:p>
        </p:txBody>
      </p:sp>
      <p:sp>
        <p:nvSpPr>
          <p:cNvPr id="3" name="Foliennummernplatzhalter 2">
            <a:extLst>
              <a:ext uri="{FF2B5EF4-FFF2-40B4-BE49-F238E27FC236}">
                <a16:creationId xmlns:a16="http://schemas.microsoft.com/office/drawing/2014/main" id="{518F9731-FF5C-141B-B768-830FAA04BBB5}"/>
              </a:ext>
            </a:extLst>
          </p:cNvPr>
          <p:cNvSpPr>
            <a:spLocks noGrp="1"/>
          </p:cNvSpPr>
          <p:nvPr>
            <p:ph type="sldNum" sz="quarter" idx="12"/>
          </p:nvPr>
        </p:nvSpPr>
        <p:spPr/>
        <p:txBody>
          <a:bodyPr/>
          <a:lstStyle/>
          <a:p>
            <a:fld id="{48E72723-5517-4803-9F17-B7951A3FCB36}" type="slidenum">
              <a:rPr lang="de-DE" smtClean="0"/>
              <a:t>11</a:t>
            </a:fld>
            <a:endParaRPr lang="de-DE"/>
          </a:p>
        </p:txBody>
      </p:sp>
      <p:pic>
        <p:nvPicPr>
          <p:cNvPr id="13" name="Audio 12">
            <a:hlinkClick r:id="" action="ppaction://media"/>
            <a:extLst>
              <a:ext uri="{FF2B5EF4-FFF2-40B4-BE49-F238E27FC236}">
                <a16:creationId xmlns:a16="http://schemas.microsoft.com/office/drawing/2014/main" id="{98211A45-6EC2-A4A2-0DB6-D2888AA4FA6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030507169"/>
      </p:ext>
    </p:extLst>
  </p:cSld>
  <p:clrMapOvr>
    <a:masterClrMapping/>
  </p:clrMapOvr>
  <mc:AlternateContent xmlns:mc="http://schemas.openxmlformats.org/markup-compatibility/2006">
    <mc:Choice xmlns:p14="http://schemas.microsoft.com/office/powerpoint/2010/main" Requires="p14">
      <p:transition spd="slow" p14:dur="2000" advTm="18097"/>
    </mc:Choice>
    <mc:Fallback>
      <p:transition spd="slow" advTm="18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77851" y="421274"/>
            <a:ext cx="9554914" cy="779308"/>
          </a:xfrm>
          <a:solidFill>
            <a:schemeClr val="accent3">
              <a:lumMod val="75000"/>
            </a:schemeClr>
          </a:solidFill>
          <a:ln>
            <a:solidFill>
              <a:schemeClr val="accent5">
                <a:lumMod val="60000"/>
                <a:lumOff val="40000"/>
              </a:schemeClr>
            </a:solidFill>
          </a:ln>
        </p:spPr>
        <p:txBody>
          <a:bodyPr>
            <a:noAutofit/>
          </a:bodyPr>
          <a:lstStyle/>
          <a:p>
            <a:pPr algn="ctr"/>
            <a:r>
              <a:rPr lang="de-DE" sz="2000">
                <a:solidFill>
                  <a:schemeClr val="bg1"/>
                </a:solidFill>
              </a:rPr>
              <a:t>Hauswirtschafterin/ Hauswirtschafter</a:t>
            </a:r>
            <a:br>
              <a:rPr lang="de-DE" sz="2000">
                <a:solidFill>
                  <a:schemeClr val="bg1"/>
                </a:solidFill>
              </a:rPr>
            </a:br>
            <a:r>
              <a:rPr lang="de-DE" sz="1400">
                <a:solidFill>
                  <a:schemeClr val="bg1"/>
                </a:solidFill>
              </a:rPr>
              <a:t>bei entspr. Notendurchschnitt Mittlerer Schulabschluss FOR  </a:t>
            </a:r>
            <a:br>
              <a:rPr lang="de-DE" sz="1400">
                <a:solidFill>
                  <a:schemeClr val="bg1"/>
                </a:solidFill>
              </a:rPr>
            </a:br>
            <a:r>
              <a:rPr lang="de-DE" sz="1400">
                <a:solidFill>
                  <a:schemeClr val="bg1"/>
                </a:solidFill>
              </a:rPr>
              <a:t>ggf. mit  Berechtigung zum Besuch der gymnasialen Oberstufe (Q-Vermerk) möglich</a:t>
            </a:r>
            <a:endParaRPr lang="de-DE" sz="2000">
              <a:solidFill>
                <a:schemeClr val="bg1"/>
              </a:solidFill>
            </a:endParaRPr>
          </a:p>
        </p:txBody>
      </p:sp>
      <p:sp>
        <p:nvSpPr>
          <p:cNvPr id="7" name="Textfeld 6"/>
          <p:cNvSpPr txBox="1"/>
          <p:nvPr/>
        </p:nvSpPr>
        <p:spPr>
          <a:xfrm>
            <a:off x="770463" y="5807333"/>
            <a:ext cx="9653494" cy="461665"/>
          </a:xfrm>
          <a:prstGeom prst="rect">
            <a:avLst/>
          </a:prstGeom>
          <a:solidFill>
            <a:schemeClr val="accent3">
              <a:lumMod val="75000"/>
            </a:schemeClr>
          </a:solidFill>
        </p:spPr>
        <p:txBody>
          <a:bodyPr wrap="square" rtlCol="0">
            <a:spAutoFit/>
          </a:bodyPr>
          <a:lstStyle/>
          <a:p>
            <a:pPr algn="ctr"/>
            <a:r>
              <a:rPr lang="de-DE" sz="2400" b="1">
                <a:solidFill>
                  <a:schemeClr val="bg1"/>
                </a:solidFill>
              </a:rPr>
              <a:t>Ein Weg ohne Umwege</a:t>
            </a:r>
          </a:p>
        </p:txBody>
      </p:sp>
      <p:sp>
        <p:nvSpPr>
          <p:cNvPr id="8" name="Textfeld 7"/>
          <p:cNvSpPr txBox="1"/>
          <p:nvPr/>
        </p:nvSpPr>
        <p:spPr>
          <a:xfrm>
            <a:off x="5768632" y="4128420"/>
            <a:ext cx="1978280" cy="1323439"/>
          </a:xfrm>
          <a:prstGeom prst="rect">
            <a:avLst/>
          </a:prstGeom>
          <a:solidFill>
            <a:schemeClr val="accent3">
              <a:lumMod val="40000"/>
              <a:lumOff val="60000"/>
            </a:schemeClr>
          </a:solidFill>
          <a:ln>
            <a:solidFill>
              <a:schemeClr val="accent3">
                <a:lumMod val="60000"/>
                <a:lumOff val="40000"/>
              </a:schemeClr>
            </a:solidFill>
          </a:ln>
        </p:spPr>
        <p:txBody>
          <a:bodyPr wrap="square" rtlCol="0">
            <a:spAutoFit/>
          </a:bodyPr>
          <a:lstStyle/>
          <a:p>
            <a:pPr algn="ctr"/>
            <a:r>
              <a:rPr lang="de-DE" sz="2000">
                <a:solidFill>
                  <a:schemeClr val="accent3">
                    <a:lumMod val="50000"/>
                  </a:schemeClr>
                </a:solidFill>
              </a:rPr>
              <a:t>Erweiterter erster Schulabschluss</a:t>
            </a:r>
          </a:p>
          <a:p>
            <a:pPr algn="ctr"/>
            <a:r>
              <a:rPr lang="de-DE" sz="2000" b="1">
                <a:solidFill>
                  <a:schemeClr val="accent3">
                    <a:lumMod val="50000"/>
                  </a:schemeClr>
                </a:solidFill>
              </a:rPr>
              <a:t>(HS 10)</a:t>
            </a:r>
            <a:endParaRPr lang="de-DE" sz="1600" b="1">
              <a:solidFill>
                <a:schemeClr val="accent3">
                  <a:lumMod val="50000"/>
                </a:schemeClr>
              </a:solidFill>
            </a:endParaRPr>
          </a:p>
        </p:txBody>
      </p:sp>
      <p:sp>
        <p:nvSpPr>
          <p:cNvPr id="18" name="Pfeil nach oben 17"/>
          <p:cNvSpPr/>
          <p:nvPr/>
        </p:nvSpPr>
        <p:spPr>
          <a:xfrm>
            <a:off x="9086204" y="5493729"/>
            <a:ext cx="500066" cy="251150"/>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oben 18"/>
          <p:cNvSpPr/>
          <p:nvPr/>
        </p:nvSpPr>
        <p:spPr>
          <a:xfrm>
            <a:off x="3989633" y="5472699"/>
            <a:ext cx="500066" cy="293211"/>
          </a:xfrm>
          <a:prstGeom prst="upArrow">
            <a:avLst>
              <a:gd name="adj1" fmla="val 50000"/>
              <a:gd name="adj2" fmla="val 6097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Pfeil nach oben 19"/>
          <p:cNvSpPr/>
          <p:nvPr/>
        </p:nvSpPr>
        <p:spPr>
          <a:xfrm>
            <a:off x="1509570" y="5499249"/>
            <a:ext cx="500066" cy="270078"/>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9218A369-C62F-7BA4-1AE4-3A264438F0A3}"/>
              </a:ext>
            </a:extLst>
          </p:cNvPr>
          <p:cNvSpPr txBox="1"/>
          <p:nvPr/>
        </p:nvSpPr>
        <p:spPr>
          <a:xfrm>
            <a:off x="3190168" y="4149260"/>
            <a:ext cx="1978280" cy="1323439"/>
          </a:xfrm>
          <a:prstGeom prst="rect">
            <a:avLst/>
          </a:prstGeom>
          <a:solidFill>
            <a:schemeClr val="accent3">
              <a:lumMod val="40000"/>
              <a:lumOff val="60000"/>
            </a:schemeClr>
          </a:solidFill>
          <a:ln>
            <a:solidFill>
              <a:schemeClr val="accent3">
                <a:lumMod val="60000"/>
                <a:lumOff val="40000"/>
              </a:schemeClr>
            </a:solidFill>
          </a:ln>
        </p:spPr>
        <p:txBody>
          <a:bodyPr wrap="square" rtlCol="0">
            <a:spAutoFit/>
          </a:bodyPr>
          <a:lstStyle/>
          <a:p>
            <a:pPr algn="ctr"/>
            <a:r>
              <a:rPr lang="de-DE" sz="2000">
                <a:solidFill>
                  <a:schemeClr val="accent3">
                    <a:lumMod val="50000"/>
                  </a:schemeClr>
                </a:solidFill>
              </a:rPr>
              <a:t>Erster Schulabschluss</a:t>
            </a:r>
          </a:p>
          <a:p>
            <a:pPr algn="ctr"/>
            <a:endParaRPr lang="de-DE" sz="2000" b="1">
              <a:solidFill>
                <a:schemeClr val="accent3">
                  <a:lumMod val="50000"/>
                </a:schemeClr>
              </a:solidFill>
            </a:endParaRPr>
          </a:p>
          <a:p>
            <a:pPr algn="ctr"/>
            <a:r>
              <a:rPr lang="de-DE" sz="2000" b="1">
                <a:solidFill>
                  <a:schemeClr val="accent3">
                    <a:lumMod val="50000"/>
                  </a:schemeClr>
                </a:solidFill>
              </a:rPr>
              <a:t>(HS 9)</a:t>
            </a:r>
            <a:endParaRPr lang="de-DE" sz="1600" b="1">
              <a:solidFill>
                <a:schemeClr val="accent3">
                  <a:lumMod val="50000"/>
                </a:schemeClr>
              </a:solidFill>
            </a:endParaRPr>
          </a:p>
        </p:txBody>
      </p:sp>
      <p:sp>
        <p:nvSpPr>
          <p:cNvPr id="5" name="Textfeld 4">
            <a:extLst>
              <a:ext uri="{FF2B5EF4-FFF2-40B4-BE49-F238E27FC236}">
                <a16:creationId xmlns:a16="http://schemas.microsoft.com/office/drawing/2014/main" id="{607F976B-521F-684C-7CB5-802B409A398F}"/>
              </a:ext>
            </a:extLst>
          </p:cNvPr>
          <p:cNvSpPr txBox="1"/>
          <p:nvPr/>
        </p:nvSpPr>
        <p:spPr>
          <a:xfrm>
            <a:off x="770463" y="4149260"/>
            <a:ext cx="1978280" cy="1261884"/>
          </a:xfrm>
          <a:prstGeom prst="rect">
            <a:avLst/>
          </a:prstGeom>
          <a:solidFill>
            <a:schemeClr val="accent3">
              <a:lumMod val="40000"/>
              <a:lumOff val="60000"/>
            </a:schemeClr>
          </a:solidFill>
          <a:ln>
            <a:solidFill>
              <a:schemeClr val="accent3">
                <a:lumMod val="60000"/>
                <a:lumOff val="40000"/>
              </a:schemeClr>
            </a:solidFill>
          </a:ln>
        </p:spPr>
        <p:txBody>
          <a:bodyPr wrap="square" rtlCol="0">
            <a:spAutoFit/>
          </a:bodyPr>
          <a:lstStyle/>
          <a:p>
            <a:pPr algn="ctr"/>
            <a:r>
              <a:rPr lang="de-DE" sz="2000">
                <a:solidFill>
                  <a:schemeClr val="accent3">
                    <a:lumMod val="50000"/>
                  </a:schemeClr>
                </a:solidFill>
              </a:rPr>
              <a:t>Kein Schulabschluss</a:t>
            </a:r>
          </a:p>
          <a:p>
            <a:pPr algn="ctr"/>
            <a:endParaRPr lang="de-DE" sz="2000" b="1">
              <a:solidFill>
                <a:schemeClr val="accent3">
                  <a:lumMod val="50000"/>
                </a:schemeClr>
              </a:solidFill>
            </a:endParaRPr>
          </a:p>
          <a:p>
            <a:pPr algn="ctr"/>
            <a:endParaRPr lang="de-DE" sz="1600" b="1">
              <a:solidFill>
                <a:schemeClr val="accent3">
                  <a:lumMod val="50000"/>
                </a:schemeClr>
              </a:solidFill>
            </a:endParaRPr>
          </a:p>
        </p:txBody>
      </p:sp>
      <p:sp>
        <p:nvSpPr>
          <p:cNvPr id="12" name="Pfeil nach oben 19">
            <a:extLst>
              <a:ext uri="{FF2B5EF4-FFF2-40B4-BE49-F238E27FC236}">
                <a16:creationId xmlns:a16="http://schemas.microsoft.com/office/drawing/2014/main" id="{4C6472C7-A980-AABC-4D6C-7E04510F7794}"/>
              </a:ext>
            </a:extLst>
          </p:cNvPr>
          <p:cNvSpPr/>
          <p:nvPr/>
        </p:nvSpPr>
        <p:spPr>
          <a:xfrm>
            <a:off x="1509570" y="3816127"/>
            <a:ext cx="500066" cy="270078"/>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oben 19">
            <a:extLst>
              <a:ext uri="{FF2B5EF4-FFF2-40B4-BE49-F238E27FC236}">
                <a16:creationId xmlns:a16="http://schemas.microsoft.com/office/drawing/2014/main" id="{5FD565E0-FB89-B125-585F-AAD217B958FE}"/>
              </a:ext>
            </a:extLst>
          </p:cNvPr>
          <p:cNvSpPr/>
          <p:nvPr/>
        </p:nvSpPr>
        <p:spPr>
          <a:xfrm>
            <a:off x="3929275" y="3832912"/>
            <a:ext cx="500066" cy="270078"/>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oben 19">
            <a:extLst>
              <a:ext uri="{FF2B5EF4-FFF2-40B4-BE49-F238E27FC236}">
                <a16:creationId xmlns:a16="http://schemas.microsoft.com/office/drawing/2014/main" id="{469F044A-1FBB-437D-A611-354C068B4DDC}"/>
              </a:ext>
            </a:extLst>
          </p:cNvPr>
          <p:cNvSpPr/>
          <p:nvPr/>
        </p:nvSpPr>
        <p:spPr>
          <a:xfrm>
            <a:off x="9024671" y="3802360"/>
            <a:ext cx="500066" cy="270078"/>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DE0B6983-9FBA-DB11-0D33-F04A0C49C91C}"/>
              </a:ext>
            </a:extLst>
          </p:cNvPr>
          <p:cNvSpPr txBox="1"/>
          <p:nvPr/>
        </p:nvSpPr>
        <p:spPr>
          <a:xfrm>
            <a:off x="785240" y="1293877"/>
            <a:ext cx="9540137" cy="2462213"/>
          </a:xfrm>
          <a:prstGeom prst="rect">
            <a:avLst/>
          </a:prstGeom>
          <a:solidFill>
            <a:schemeClr val="accent3">
              <a:lumMod val="40000"/>
              <a:lumOff val="60000"/>
            </a:schemeClr>
          </a:solidFill>
          <a:ln>
            <a:solidFill>
              <a:schemeClr val="accent3">
                <a:lumMod val="60000"/>
                <a:lumOff val="40000"/>
              </a:schemeClr>
            </a:solidFill>
          </a:ln>
        </p:spPr>
        <p:txBody>
          <a:bodyPr wrap="square" rtlCol="0">
            <a:spAutoFit/>
          </a:bodyPr>
          <a:lstStyle/>
          <a:p>
            <a:pPr algn="ctr"/>
            <a:r>
              <a:rPr lang="de-DE" sz="2000" b="1">
                <a:solidFill>
                  <a:schemeClr val="accent3">
                    <a:lumMod val="50000"/>
                  </a:schemeClr>
                </a:solidFill>
              </a:rPr>
              <a:t>Duale Ausbildung als Hauswirtschafterin/ Hauswirtschafter</a:t>
            </a:r>
          </a:p>
          <a:p>
            <a:pPr algn="ctr"/>
            <a:r>
              <a:rPr lang="de-DE" sz="2000" b="1">
                <a:solidFill>
                  <a:schemeClr val="accent3">
                    <a:lumMod val="50000"/>
                  </a:schemeClr>
                </a:solidFill>
              </a:rPr>
              <a:t>in vollzeitschulischer Ausbildung (BKZVO)</a:t>
            </a:r>
          </a:p>
          <a:p>
            <a:pPr algn="ctr"/>
            <a:r>
              <a:rPr lang="de-DE">
                <a:solidFill>
                  <a:schemeClr val="accent3">
                    <a:lumMod val="50000"/>
                  </a:schemeClr>
                </a:solidFill>
              </a:rPr>
              <a:t>Zusammenarbeit mit Kooperationsbetrieben aus dem Bereich </a:t>
            </a:r>
          </a:p>
          <a:p>
            <a:pPr algn="ctr"/>
            <a:r>
              <a:rPr lang="de-DE">
                <a:solidFill>
                  <a:schemeClr val="accent3">
                    <a:lumMod val="50000"/>
                  </a:schemeClr>
                </a:solidFill>
              </a:rPr>
              <a:t>Ernährungs- und Versorgungsmanagement</a:t>
            </a:r>
          </a:p>
          <a:p>
            <a:pPr algn="ctr"/>
            <a:endParaRPr lang="de-DE">
              <a:solidFill>
                <a:schemeClr val="accent3">
                  <a:lumMod val="50000"/>
                </a:schemeClr>
              </a:solidFill>
            </a:endParaRPr>
          </a:p>
          <a:p>
            <a:r>
              <a:rPr lang="de-DE" sz="2000">
                <a:solidFill>
                  <a:schemeClr val="accent3">
                    <a:lumMod val="50000"/>
                  </a:schemeClr>
                </a:solidFill>
              </a:rPr>
              <a:t>		3. Jahr: 2 Tage Schule (Theorie und Praxis) 3 Tage Praktikum</a:t>
            </a:r>
          </a:p>
          <a:p>
            <a:r>
              <a:rPr lang="de-DE" sz="2000">
                <a:solidFill>
                  <a:schemeClr val="accent3">
                    <a:lumMod val="50000"/>
                  </a:schemeClr>
                </a:solidFill>
              </a:rPr>
              <a:t>		2. Jahr: 3 Tage Schule (Theorie und Praxis) 2 Tage Praktikum</a:t>
            </a:r>
          </a:p>
          <a:p>
            <a:r>
              <a:rPr lang="de-DE" sz="2000">
                <a:solidFill>
                  <a:schemeClr val="accent3">
                    <a:lumMod val="50000"/>
                  </a:schemeClr>
                </a:solidFill>
              </a:rPr>
              <a:t>		1. Jahr: 4 Tage Schule (Theorie und Praxis) 1 Tag Praktikum</a:t>
            </a:r>
          </a:p>
        </p:txBody>
      </p:sp>
      <p:sp>
        <p:nvSpPr>
          <p:cNvPr id="24" name="Pfeil nach oben 19">
            <a:extLst>
              <a:ext uri="{FF2B5EF4-FFF2-40B4-BE49-F238E27FC236}">
                <a16:creationId xmlns:a16="http://schemas.microsoft.com/office/drawing/2014/main" id="{D0B01416-D2CC-D842-F550-F8AEFE574CE3}"/>
              </a:ext>
            </a:extLst>
          </p:cNvPr>
          <p:cNvSpPr/>
          <p:nvPr/>
        </p:nvSpPr>
        <p:spPr>
          <a:xfrm>
            <a:off x="6476973" y="3805671"/>
            <a:ext cx="500066" cy="270078"/>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a:p>
            <a:pPr algn="ctr"/>
            <a:endParaRPr lang="de-DE"/>
          </a:p>
        </p:txBody>
      </p:sp>
      <p:sp>
        <p:nvSpPr>
          <p:cNvPr id="25" name="Pfeil nach oben 19">
            <a:extLst>
              <a:ext uri="{FF2B5EF4-FFF2-40B4-BE49-F238E27FC236}">
                <a16:creationId xmlns:a16="http://schemas.microsoft.com/office/drawing/2014/main" id="{16FF1A0C-CE31-E2F9-610E-6E2B542CC22D}"/>
              </a:ext>
            </a:extLst>
          </p:cNvPr>
          <p:cNvSpPr/>
          <p:nvPr/>
        </p:nvSpPr>
        <p:spPr>
          <a:xfrm>
            <a:off x="6469697" y="5451859"/>
            <a:ext cx="500066" cy="293211"/>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79F5C5E-C145-7B58-09E1-DEE528801F85}"/>
              </a:ext>
            </a:extLst>
          </p:cNvPr>
          <p:cNvSpPr txBox="1"/>
          <p:nvPr/>
        </p:nvSpPr>
        <p:spPr>
          <a:xfrm>
            <a:off x="8347097" y="4139063"/>
            <a:ext cx="1978280" cy="1323439"/>
          </a:xfrm>
          <a:prstGeom prst="rect">
            <a:avLst/>
          </a:prstGeom>
          <a:solidFill>
            <a:schemeClr val="accent3">
              <a:lumMod val="40000"/>
              <a:lumOff val="60000"/>
            </a:schemeClr>
          </a:solidFill>
          <a:ln>
            <a:solidFill>
              <a:schemeClr val="accent3">
                <a:lumMod val="60000"/>
                <a:lumOff val="40000"/>
              </a:schemeClr>
            </a:solidFill>
          </a:ln>
        </p:spPr>
        <p:txBody>
          <a:bodyPr wrap="square" rtlCol="0">
            <a:spAutoFit/>
          </a:bodyPr>
          <a:lstStyle/>
          <a:p>
            <a:pPr algn="ctr"/>
            <a:r>
              <a:rPr lang="de-DE" sz="2000">
                <a:solidFill>
                  <a:schemeClr val="accent3">
                    <a:lumMod val="50000"/>
                  </a:schemeClr>
                </a:solidFill>
              </a:rPr>
              <a:t>Mittlerer Schulabschluss</a:t>
            </a:r>
          </a:p>
          <a:p>
            <a:pPr algn="ctr"/>
            <a:endParaRPr lang="de-DE" sz="2000" b="1">
              <a:solidFill>
                <a:schemeClr val="accent3">
                  <a:lumMod val="50000"/>
                </a:schemeClr>
              </a:solidFill>
            </a:endParaRPr>
          </a:p>
          <a:p>
            <a:pPr algn="ctr"/>
            <a:r>
              <a:rPr lang="de-DE" sz="2000" b="1">
                <a:solidFill>
                  <a:schemeClr val="accent3">
                    <a:lumMod val="50000"/>
                  </a:schemeClr>
                </a:solidFill>
              </a:rPr>
              <a:t>(FOR)</a:t>
            </a:r>
            <a:endParaRPr lang="de-DE" sz="1600" b="1">
              <a:solidFill>
                <a:schemeClr val="accent3">
                  <a:lumMod val="50000"/>
                </a:schemeClr>
              </a:solidFill>
            </a:endParaRPr>
          </a:p>
        </p:txBody>
      </p:sp>
      <p:sp>
        <p:nvSpPr>
          <p:cNvPr id="6" name="Foliennummernplatzhalter 5">
            <a:extLst>
              <a:ext uri="{FF2B5EF4-FFF2-40B4-BE49-F238E27FC236}">
                <a16:creationId xmlns:a16="http://schemas.microsoft.com/office/drawing/2014/main" id="{0FABA45E-C62F-7634-E744-A4E5AF1A6F36}"/>
              </a:ext>
            </a:extLst>
          </p:cNvPr>
          <p:cNvSpPr>
            <a:spLocks noGrp="1"/>
          </p:cNvSpPr>
          <p:nvPr>
            <p:ph type="sldNum" sz="quarter" idx="12"/>
          </p:nvPr>
        </p:nvSpPr>
        <p:spPr/>
        <p:txBody>
          <a:bodyPr/>
          <a:lstStyle/>
          <a:p>
            <a:fld id="{48E72723-5517-4803-9F17-B7951A3FCB36}" type="slidenum">
              <a:rPr lang="de-DE" smtClean="0"/>
              <a:t>12</a:t>
            </a:fld>
            <a:endParaRPr lang="de-DE"/>
          </a:p>
        </p:txBody>
      </p:sp>
      <p:pic>
        <p:nvPicPr>
          <p:cNvPr id="33" name="Audio 32">
            <a:hlinkClick r:id="" action="ppaction://media"/>
            <a:extLst>
              <a:ext uri="{FF2B5EF4-FFF2-40B4-BE49-F238E27FC236}">
                <a16:creationId xmlns:a16="http://schemas.microsoft.com/office/drawing/2014/main" id="{18909937-F5CA-8D1C-D4C4-55EEBAEBCA13}"/>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325000" t="-160938" r="-325000" b="-160938"/>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1283765762"/>
      </p:ext>
    </p:extLst>
  </p:cSld>
  <p:clrMapOvr>
    <a:masterClrMapping/>
  </p:clrMapOvr>
  <mc:AlternateContent xmlns:mc="http://schemas.openxmlformats.org/markup-compatibility/2006">
    <mc:Choice xmlns:p14="http://schemas.microsoft.com/office/powerpoint/2010/main" Requires="p14">
      <p:transition spd="slow" p14:dur="2000" advTm="40266"/>
    </mc:Choice>
    <mc:Fallback>
      <p:transition spd="slow" advTm="40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500" fill="hold"/>
                                        <p:tgtEl>
                                          <p:spTgt spid="25"/>
                                        </p:tgtEl>
                                        <p:attrNameLst>
                                          <p:attrName>ppt_x</p:attrName>
                                        </p:attrNameLst>
                                      </p:cBhvr>
                                      <p:tavLst>
                                        <p:tav tm="0">
                                          <p:val>
                                            <p:strVal val="#ppt_x"/>
                                          </p:val>
                                        </p:tav>
                                        <p:tav tm="100000">
                                          <p:val>
                                            <p:strVal val="#ppt_x"/>
                                          </p:val>
                                        </p:tav>
                                      </p:tavLst>
                                    </p:anim>
                                    <p:anim calcmode="lin" valueType="num">
                                      <p:cBhvr additive="base">
                                        <p:cTn id="2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ppt_x"/>
                                          </p:val>
                                        </p:tav>
                                        <p:tav tm="100000">
                                          <p:val>
                                            <p:strVal val="#ppt_x"/>
                                          </p:val>
                                        </p:tav>
                                      </p:tavLst>
                                    </p:anim>
                                    <p:anim calcmode="lin" valueType="num">
                                      <p:cBhvr additive="base">
                                        <p:cTn id="4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additive="base">
                                        <p:cTn id="46" dur="500" fill="hold"/>
                                        <p:tgtEl>
                                          <p:spTgt spid="3"/>
                                        </p:tgtEl>
                                        <p:attrNameLst>
                                          <p:attrName>ppt_x</p:attrName>
                                        </p:attrNameLst>
                                      </p:cBhvr>
                                      <p:tavLst>
                                        <p:tav tm="0">
                                          <p:val>
                                            <p:strVal val="#ppt_x"/>
                                          </p:val>
                                        </p:tav>
                                        <p:tav tm="100000">
                                          <p:val>
                                            <p:strVal val="#ppt_x"/>
                                          </p:val>
                                        </p:tav>
                                      </p:tavLst>
                                    </p:anim>
                                    <p:anim calcmode="lin" valueType="num">
                                      <p:cBhvr additive="base">
                                        <p:cTn id="4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ppt_x"/>
                                          </p:val>
                                        </p:tav>
                                        <p:tav tm="100000">
                                          <p:val>
                                            <p:strVal val="#ppt_x"/>
                                          </p:val>
                                        </p:tav>
                                      </p:tavLst>
                                    </p:anim>
                                    <p:anim calcmode="lin" valueType="num">
                                      <p:cBhvr additive="base">
                                        <p:cTn id="5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 calcmode="lin" valueType="num">
                                      <p:cBhvr additive="base">
                                        <p:cTn id="58" dur="500" fill="hold"/>
                                        <p:tgtEl>
                                          <p:spTgt spid="4"/>
                                        </p:tgtEl>
                                        <p:attrNameLst>
                                          <p:attrName>ppt_x</p:attrName>
                                        </p:attrNameLst>
                                      </p:cBhvr>
                                      <p:tavLst>
                                        <p:tav tm="0">
                                          <p:val>
                                            <p:strVal val="#ppt_x"/>
                                          </p:val>
                                        </p:tav>
                                        <p:tav tm="100000">
                                          <p:val>
                                            <p:strVal val="#ppt_x"/>
                                          </p:val>
                                        </p:tav>
                                      </p:tavLst>
                                    </p:anim>
                                    <p:anim calcmode="lin" valueType="num">
                                      <p:cBhvr additive="base">
                                        <p:cTn id="5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additive="base">
                                        <p:cTn id="64" dur="500" fill="hold"/>
                                        <p:tgtEl>
                                          <p:spTgt spid="12"/>
                                        </p:tgtEl>
                                        <p:attrNameLst>
                                          <p:attrName>ppt_x</p:attrName>
                                        </p:attrNameLst>
                                      </p:cBhvr>
                                      <p:tavLst>
                                        <p:tav tm="0">
                                          <p:val>
                                            <p:strVal val="#ppt_x"/>
                                          </p:val>
                                        </p:tav>
                                        <p:tav tm="100000">
                                          <p:val>
                                            <p:strVal val="#ppt_x"/>
                                          </p:val>
                                        </p:tav>
                                      </p:tavLst>
                                    </p:anim>
                                    <p:anim calcmode="lin" valueType="num">
                                      <p:cBhvr additive="base">
                                        <p:cTn id="6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500" fill="hold"/>
                                        <p:tgtEl>
                                          <p:spTgt spid="14"/>
                                        </p:tgtEl>
                                        <p:attrNameLst>
                                          <p:attrName>ppt_x</p:attrName>
                                        </p:attrNameLst>
                                      </p:cBhvr>
                                      <p:tavLst>
                                        <p:tav tm="0">
                                          <p:val>
                                            <p:strVal val="#ppt_x"/>
                                          </p:val>
                                        </p:tav>
                                        <p:tav tm="100000">
                                          <p:val>
                                            <p:strVal val="#ppt_x"/>
                                          </p:val>
                                        </p:tav>
                                      </p:tavLst>
                                    </p:anim>
                                    <p:anim calcmode="lin" valueType="num">
                                      <p:cBhvr additive="base">
                                        <p:cTn id="7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additive="base">
                                        <p:cTn id="76" dur="500" fill="hold"/>
                                        <p:tgtEl>
                                          <p:spTgt spid="24"/>
                                        </p:tgtEl>
                                        <p:attrNameLst>
                                          <p:attrName>ppt_x</p:attrName>
                                        </p:attrNameLst>
                                      </p:cBhvr>
                                      <p:tavLst>
                                        <p:tav tm="0">
                                          <p:val>
                                            <p:strVal val="#ppt_x"/>
                                          </p:val>
                                        </p:tav>
                                        <p:tav tm="100000">
                                          <p:val>
                                            <p:strVal val="#ppt_x"/>
                                          </p:val>
                                        </p:tav>
                                      </p:tavLst>
                                    </p:anim>
                                    <p:anim calcmode="lin" valueType="num">
                                      <p:cBhvr additive="base">
                                        <p:cTn id="7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additive="base">
                                        <p:cTn id="82" dur="500" fill="hold"/>
                                        <p:tgtEl>
                                          <p:spTgt spid="15"/>
                                        </p:tgtEl>
                                        <p:attrNameLst>
                                          <p:attrName>ppt_x</p:attrName>
                                        </p:attrNameLst>
                                      </p:cBhvr>
                                      <p:tavLst>
                                        <p:tav tm="0">
                                          <p:val>
                                            <p:strVal val="#ppt_x"/>
                                          </p:val>
                                        </p:tav>
                                        <p:tav tm="100000">
                                          <p:val>
                                            <p:strVal val="#ppt_x"/>
                                          </p:val>
                                        </p:tav>
                                      </p:tavLst>
                                    </p:anim>
                                    <p:anim calcmode="lin" valueType="num">
                                      <p:cBhvr additive="base">
                                        <p:cTn id="8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additive="base">
                                        <p:cTn id="88" dur="500" fill="hold"/>
                                        <p:tgtEl>
                                          <p:spTgt spid="17"/>
                                        </p:tgtEl>
                                        <p:attrNameLst>
                                          <p:attrName>ppt_x</p:attrName>
                                        </p:attrNameLst>
                                      </p:cBhvr>
                                      <p:tavLst>
                                        <p:tav tm="0">
                                          <p:val>
                                            <p:strVal val="#ppt_x"/>
                                          </p:val>
                                        </p:tav>
                                        <p:tav tm="100000">
                                          <p:val>
                                            <p:strVal val="#ppt_x"/>
                                          </p:val>
                                        </p:tav>
                                      </p:tavLst>
                                    </p:anim>
                                    <p:anim calcmode="lin" valueType="num">
                                      <p:cBhvr additive="base">
                                        <p:cTn id="8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grpId="0" nodeType="clickEffect">
                                  <p:stCondLst>
                                    <p:cond delay="0"/>
                                  </p:stCondLst>
                                  <p:childTnLst>
                                    <p:set>
                                      <p:cBhvr>
                                        <p:cTn id="93" dur="1" fill="hold">
                                          <p:stCondLst>
                                            <p:cond delay="0"/>
                                          </p:stCondLst>
                                        </p:cTn>
                                        <p:tgtEl>
                                          <p:spTgt spid="2"/>
                                        </p:tgtEl>
                                        <p:attrNameLst>
                                          <p:attrName>style.visibility</p:attrName>
                                        </p:attrNameLst>
                                      </p:cBhvr>
                                      <p:to>
                                        <p:strVal val="visible"/>
                                      </p:to>
                                    </p:set>
                                    <p:animEffect transition="in" filter="blinds(horizontal)">
                                      <p:cBhvr>
                                        <p:cTn id="9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5" fill="hold" display="0">
                  <p:stCondLst>
                    <p:cond delay="indefinite"/>
                  </p:stCondLst>
                  <p:endCondLst>
                    <p:cond evt="onStopAudio" delay="0">
                      <p:tgtEl>
                        <p:sldTgt/>
                      </p:tgtEl>
                    </p:cond>
                  </p:endCondLst>
                </p:cTn>
                <p:tgtEl>
                  <p:spTgt spid="33"/>
                </p:tgtEl>
              </p:cMediaNode>
            </p:audio>
          </p:childTnLst>
        </p:cTn>
      </p:par>
    </p:tnLst>
    <p:bldLst>
      <p:bldP spid="2" grpId="0" animBg="1"/>
      <p:bldP spid="7" grpId="0" animBg="1"/>
      <p:bldP spid="8" grpId="0" animBg="1"/>
      <p:bldP spid="18" grpId="0" animBg="1"/>
      <p:bldP spid="19" grpId="0" animBg="1"/>
      <p:bldP spid="20" grpId="0" animBg="1"/>
      <p:bldP spid="3" grpId="0" animBg="1"/>
      <p:bldP spid="5" grpId="0" animBg="1"/>
      <p:bldP spid="12" grpId="0" animBg="1"/>
      <p:bldP spid="14" grpId="0" animBg="1"/>
      <p:bldP spid="15" grpId="0" animBg="1"/>
      <p:bldP spid="17" grpId="0" animBg="1"/>
      <p:bldP spid="24" grpId="0" animBg="1"/>
      <p:bldP spid="25"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6148" y="1462658"/>
            <a:ext cx="9692752" cy="1428736"/>
          </a:xfrm>
          <a:solidFill>
            <a:schemeClr val="accent3">
              <a:lumMod val="40000"/>
              <a:lumOff val="60000"/>
            </a:schemeClr>
          </a:solidFill>
          <a:ln>
            <a:solidFill>
              <a:schemeClr val="accent3">
                <a:lumMod val="60000"/>
                <a:lumOff val="40000"/>
              </a:schemeClr>
            </a:solidFill>
          </a:ln>
        </p:spPr>
        <p:txBody>
          <a:bodyPr>
            <a:noAutofit/>
          </a:bodyPr>
          <a:lstStyle/>
          <a:p>
            <a:pPr algn="ctr"/>
            <a:br>
              <a:rPr lang="de-DE" sz="2000">
                <a:solidFill>
                  <a:schemeClr val="accent1">
                    <a:lumMod val="50000"/>
                  </a:schemeClr>
                </a:solidFill>
              </a:rPr>
            </a:br>
            <a:r>
              <a:rPr lang="de-DE" sz="2000">
                <a:solidFill>
                  <a:schemeClr val="accent1">
                    <a:lumMod val="50000"/>
                  </a:schemeClr>
                </a:solidFill>
              </a:rPr>
              <a:t>Allgemeine Fachhochschulreife </a:t>
            </a:r>
            <a:br>
              <a:rPr lang="de-DE" sz="2000">
                <a:solidFill>
                  <a:schemeClr val="accent1">
                    <a:lumMod val="50000"/>
                  </a:schemeClr>
                </a:solidFill>
              </a:rPr>
            </a:br>
            <a:r>
              <a:rPr lang="de-DE" sz="2000">
                <a:solidFill>
                  <a:schemeClr val="accent1">
                    <a:lumMod val="50000"/>
                  </a:schemeClr>
                </a:solidFill>
              </a:rPr>
              <a:t>(Fachabitur)</a:t>
            </a:r>
            <a:br>
              <a:rPr lang="de-DE" sz="2000">
                <a:solidFill>
                  <a:schemeClr val="accent1">
                    <a:lumMod val="50000"/>
                  </a:schemeClr>
                </a:solidFill>
              </a:rPr>
            </a:br>
            <a:r>
              <a:rPr lang="de-DE" sz="2000" u="sng">
                <a:solidFill>
                  <a:schemeClr val="accent1">
                    <a:lumMod val="50000"/>
                  </a:schemeClr>
                </a:solidFill>
              </a:rPr>
              <a:t>und</a:t>
            </a:r>
            <a:br>
              <a:rPr lang="de-DE" sz="2000">
                <a:solidFill>
                  <a:schemeClr val="accent1">
                    <a:lumMod val="50000"/>
                  </a:schemeClr>
                </a:solidFill>
              </a:rPr>
            </a:br>
            <a:r>
              <a:rPr lang="de-DE" sz="2000">
                <a:solidFill>
                  <a:schemeClr val="accent1">
                    <a:lumMod val="50000"/>
                  </a:schemeClr>
                </a:solidFill>
              </a:rPr>
              <a:t>Berufliche Kenntnisse</a:t>
            </a:r>
          </a:p>
        </p:txBody>
      </p:sp>
      <p:sp>
        <p:nvSpPr>
          <p:cNvPr id="4" name="Textfeld 3"/>
          <p:cNvSpPr txBox="1"/>
          <p:nvPr/>
        </p:nvSpPr>
        <p:spPr>
          <a:xfrm>
            <a:off x="556148" y="6280769"/>
            <a:ext cx="9692752" cy="461665"/>
          </a:xfrm>
          <a:prstGeom prst="rect">
            <a:avLst/>
          </a:prstGeom>
          <a:solidFill>
            <a:schemeClr val="accent3">
              <a:lumMod val="75000"/>
            </a:schemeClr>
          </a:solidFill>
        </p:spPr>
        <p:txBody>
          <a:bodyPr wrap="square" rtlCol="0">
            <a:spAutoFit/>
          </a:bodyPr>
          <a:lstStyle/>
          <a:p>
            <a:pPr algn="ctr"/>
            <a:r>
              <a:rPr lang="de-DE" sz="2400" b="1">
                <a:solidFill>
                  <a:schemeClr val="bg1"/>
                </a:solidFill>
              </a:rPr>
              <a:t>Fachoberschulreife</a:t>
            </a:r>
          </a:p>
        </p:txBody>
      </p:sp>
      <p:sp>
        <p:nvSpPr>
          <p:cNvPr id="7" name="Textfeld 6"/>
          <p:cNvSpPr txBox="1"/>
          <p:nvPr/>
        </p:nvSpPr>
        <p:spPr>
          <a:xfrm>
            <a:off x="556148" y="29105"/>
            <a:ext cx="9692752" cy="1384995"/>
          </a:xfrm>
          <a:prstGeom prst="rect">
            <a:avLst/>
          </a:prstGeom>
          <a:solidFill>
            <a:schemeClr val="accent3">
              <a:lumMod val="75000"/>
            </a:schemeClr>
          </a:solidFill>
        </p:spPr>
        <p:txBody>
          <a:bodyPr wrap="square" rtlCol="0">
            <a:spAutoFit/>
          </a:bodyPr>
          <a:lstStyle/>
          <a:p>
            <a:pPr algn="ctr"/>
            <a:r>
              <a:rPr lang="de-DE" sz="2800" b="1">
                <a:solidFill>
                  <a:schemeClr val="bg1"/>
                </a:solidFill>
              </a:rPr>
              <a:t>Studium an einer Fachhochschule </a:t>
            </a:r>
          </a:p>
          <a:p>
            <a:pPr algn="ctr"/>
            <a:r>
              <a:rPr lang="de-DE" sz="2800" b="1">
                <a:solidFill>
                  <a:schemeClr val="bg1"/>
                </a:solidFill>
              </a:rPr>
              <a:t>oder </a:t>
            </a:r>
          </a:p>
          <a:p>
            <a:pPr algn="ctr"/>
            <a:r>
              <a:rPr lang="de-DE" sz="2800" b="1">
                <a:solidFill>
                  <a:schemeClr val="bg1"/>
                </a:solidFill>
              </a:rPr>
              <a:t>Berufsausbildung</a:t>
            </a:r>
            <a:endParaRPr lang="de-DE" sz="2400" b="1">
              <a:solidFill>
                <a:schemeClr val="bg1"/>
              </a:solidFill>
            </a:endParaRPr>
          </a:p>
        </p:txBody>
      </p:sp>
      <p:sp>
        <p:nvSpPr>
          <p:cNvPr id="9" name="Textfeld 8"/>
          <p:cNvSpPr txBox="1"/>
          <p:nvPr/>
        </p:nvSpPr>
        <p:spPr>
          <a:xfrm>
            <a:off x="3524232" y="3382076"/>
            <a:ext cx="2143140" cy="830997"/>
          </a:xfrm>
          <a:prstGeom prst="rect">
            <a:avLst/>
          </a:prstGeom>
          <a:solidFill>
            <a:schemeClr val="accent3">
              <a:lumMod val="40000"/>
              <a:lumOff val="60000"/>
            </a:schemeClr>
          </a:solidFill>
        </p:spPr>
        <p:txBody>
          <a:bodyPr wrap="square" rtlCol="0">
            <a:spAutoFit/>
          </a:bodyPr>
          <a:lstStyle/>
          <a:p>
            <a:pPr algn="ctr"/>
            <a:r>
              <a:rPr lang="de-DE" sz="2400" b="1"/>
              <a:t>Schwerpunkt</a:t>
            </a:r>
          </a:p>
          <a:p>
            <a:pPr algn="ctr"/>
            <a:r>
              <a:rPr lang="de-DE" sz="2400"/>
              <a:t>Soziales</a:t>
            </a:r>
          </a:p>
        </p:txBody>
      </p:sp>
      <p:sp>
        <p:nvSpPr>
          <p:cNvPr id="18" name="Pfeil nach oben 17"/>
          <p:cNvSpPr/>
          <p:nvPr/>
        </p:nvSpPr>
        <p:spPr>
          <a:xfrm>
            <a:off x="8453897" y="2930517"/>
            <a:ext cx="642942" cy="380487"/>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oben 18"/>
          <p:cNvSpPr/>
          <p:nvPr/>
        </p:nvSpPr>
        <p:spPr>
          <a:xfrm>
            <a:off x="4230235" y="2942734"/>
            <a:ext cx="534646" cy="373074"/>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Pfeil nach oben 19"/>
          <p:cNvSpPr/>
          <p:nvPr/>
        </p:nvSpPr>
        <p:spPr>
          <a:xfrm>
            <a:off x="1406879" y="2947465"/>
            <a:ext cx="534646" cy="363611"/>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p:cNvSpPr txBox="1"/>
          <p:nvPr/>
        </p:nvSpPr>
        <p:spPr>
          <a:xfrm>
            <a:off x="7465834" y="3403059"/>
            <a:ext cx="2783066" cy="1538883"/>
          </a:xfrm>
          <a:prstGeom prst="rect">
            <a:avLst/>
          </a:prstGeom>
          <a:solidFill>
            <a:schemeClr val="accent3">
              <a:lumMod val="60000"/>
              <a:lumOff val="40000"/>
            </a:schemeClr>
          </a:solidFill>
        </p:spPr>
        <p:txBody>
          <a:bodyPr wrap="square" rtlCol="0">
            <a:spAutoFit/>
          </a:bodyPr>
          <a:lstStyle/>
          <a:p>
            <a:pPr algn="ctr"/>
            <a:r>
              <a:rPr lang="de-DE" sz="2400"/>
              <a:t>Einjährige</a:t>
            </a:r>
          </a:p>
          <a:p>
            <a:pPr algn="ctr"/>
            <a:r>
              <a:rPr lang="de-DE" sz="2400"/>
              <a:t> </a:t>
            </a:r>
            <a:r>
              <a:rPr lang="de-DE" sz="2400" b="1"/>
              <a:t>FOS</a:t>
            </a:r>
          </a:p>
          <a:p>
            <a:pPr algn="ctr"/>
            <a:r>
              <a:rPr lang="de-DE" sz="2300"/>
              <a:t>für </a:t>
            </a:r>
            <a:r>
              <a:rPr lang="de-DE" sz="2300" err="1"/>
              <a:t>SuS</a:t>
            </a:r>
            <a:r>
              <a:rPr lang="de-DE" sz="2300"/>
              <a:t> mit Berufs-erfahrung</a:t>
            </a:r>
          </a:p>
        </p:txBody>
      </p:sp>
      <p:sp>
        <p:nvSpPr>
          <p:cNvPr id="24" name="Pfeil nach oben 23"/>
          <p:cNvSpPr/>
          <p:nvPr/>
        </p:nvSpPr>
        <p:spPr>
          <a:xfrm>
            <a:off x="8453897" y="5035940"/>
            <a:ext cx="642942" cy="365991"/>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p:cNvSpPr txBox="1"/>
          <p:nvPr/>
        </p:nvSpPr>
        <p:spPr>
          <a:xfrm>
            <a:off x="8069390" y="5617720"/>
            <a:ext cx="1500166" cy="400110"/>
          </a:xfrm>
          <a:prstGeom prst="rect">
            <a:avLst/>
          </a:prstGeom>
          <a:solidFill>
            <a:schemeClr val="accent3">
              <a:lumMod val="75000"/>
            </a:schemeClr>
          </a:solidFill>
        </p:spPr>
        <p:txBody>
          <a:bodyPr wrap="square" rtlCol="0">
            <a:spAutoFit/>
          </a:bodyPr>
          <a:lstStyle/>
          <a:p>
            <a:r>
              <a:rPr lang="de-DE" sz="2000">
                <a:solidFill>
                  <a:schemeClr val="bg1"/>
                </a:solidFill>
              </a:rPr>
              <a:t>Ausbildung</a:t>
            </a:r>
          </a:p>
        </p:txBody>
      </p:sp>
      <p:sp>
        <p:nvSpPr>
          <p:cNvPr id="22" name="Textfeld 21"/>
          <p:cNvSpPr txBox="1"/>
          <p:nvPr/>
        </p:nvSpPr>
        <p:spPr>
          <a:xfrm>
            <a:off x="556148" y="4307442"/>
            <a:ext cx="5159330" cy="1569660"/>
          </a:xfrm>
          <a:prstGeom prst="rect">
            <a:avLst/>
          </a:prstGeom>
          <a:solidFill>
            <a:schemeClr val="accent3">
              <a:lumMod val="40000"/>
              <a:lumOff val="60000"/>
            </a:schemeClr>
          </a:solidFill>
        </p:spPr>
        <p:txBody>
          <a:bodyPr wrap="square" rtlCol="0">
            <a:spAutoFit/>
          </a:bodyPr>
          <a:lstStyle/>
          <a:p>
            <a:pPr algn="ctr"/>
            <a:r>
              <a:rPr lang="de-DE" sz="2400"/>
              <a:t>Zweijährige</a:t>
            </a:r>
          </a:p>
          <a:p>
            <a:pPr algn="ctr"/>
            <a:r>
              <a:rPr lang="de-DE" sz="2400" b="1"/>
              <a:t>Fachoberschule (FOS)</a:t>
            </a:r>
          </a:p>
          <a:p>
            <a:pPr algn="ctr"/>
            <a:r>
              <a:rPr lang="de-DE" sz="2400"/>
              <a:t>Fachrichtung</a:t>
            </a:r>
            <a:r>
              <a:rPr lang="de-DE" sz="2400" b="1"/>
              <a:t> </a:t>
            </a:r>
          </a:p>
          <a:p>
            <a:pPr algn="ctr"/>
            <a:r>
              <a:rPr lang="de-DE" sz="2400" b="1"/>
              <a:t>Gesundheit &amp; Soziales</a:t>
            </a:r>
          </a:p>
        </p:txBody>
      </p:sp>
      <p:sp>
        <p:nvSpPr>
          <p:cNvPr id="27" name="Textfeld 26"/>
          <p:cNvSpPr txBox="1"/>
          <p:nvPr/>
        </p:nvSpPr>
        <p:spPr>
          <a:xfrm>
            <a:off x="556148" y="3382076"/>
            <a:ext cx="2286016" cy="830997"/>
          </a:xfrm>
          <a:prstGeom prst="rect">
            <a:avLst/>
          </a:prstGeom>
          <a:solidFill>
            <a:schemeClr val="accent3">
              <a:lumMod val="40000"/>
              <a:lumOff val="60000"/>
            </a:schemeClr>
          </a:solidFill>
        </p:spPr>
        <p:txBody>
          <a:bodyPr wrap="square" rtlCol="0">
            <a:spAutoFit/>
          </a:bodyPr>
          <a:lstStyle/>
          <a:p>
            <a:pPr algn="ctr"/>
            <a:r>
              <a:rPr lang="de-DE" sz="2400" b="1"/>
              <a:t>Schwerpunkt</a:t>
            </a:r>
          </a:p>
          <a:p>
            <a:pPr algn="ctr"/>
            <a:r>
              <a:rPr lang="de-DE" sz="2400"/>
              <a:t>Gesundheit</a:t>
            </a:r>
          </a:p>
        </p:txBody>
      </p:sp>
      <p:sp>
        <p:nvSpPr>
          <p:cNvPr id="16" name="Pfeil nach oben 18">
            <a:extLst>
              <a:ext uri="{FF2B5EF4-FFF2-40B4-BE49-F238E27FC236}">
                <a16:creationId xmlns:a16="http://schemas.microsoft.com/office/drawing/2014/main" id="{857CB673-D4B8-401F-9C49-1AB6D2A4245B}"/>
              </a:ext>
            </a:extLst>
          </p:cNvPr>
          <p:cNvSpPr/>
          <p:nvPr/>
        </p:nvSpPr>
        <p:spPr>
          <a:xfrm>
            <a:off x="4230235" y="5875156"/>
            <a:ext cx="500066" cy="380428"/>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Pfeil nach oben 18">
            <a:extLst>
              <a:ext uri="{FF2B5EF4-FFF2-40B4-BE49-F238E27FC236}">
                <a16:creationId xmlns:a16="http://schemas.microsoft.com/office/drawing/2014/main" id="{4256BBE0-0AB2-4249-BE12-A2BEEF03248C}"/>
              </a:ext>
            </a:extLst>
          </p:cNvPr>
          <p:cNvSpPr/>
          <p:nvPr/>
        </p:nvSpPr>
        <p:spPr>
          <a:xfrm>
            <a:off x="1422133" y="5877231"/>
            <a:ext cx="500066" cy="380428"/>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2">
            <a:extLst>
              <a:ext uri="{FF2B5EF4-FFF2-40B4-BE49-F238E27FC236}">
                <a16:creationId xmlns:a16="http://schemas.microsoft.com/office/drawing/2014/main" id="{D3D17024-BEAD-A3D7-05B0-B5CCE514C481}"/>
              </a:ext>
            </a:extLst>
          </p:cNvPr>
          <p:cNvSpPr>
            <a:spLocks noGrp="1"/>
          </p:cNvSpPr>
          <p:nvPr>
            <p:ph type="sldNum" sz="quarter" idx="12"/>
          </p:nvPr>
        </p:nvSpPr>
        <p:spPr/>
        <p:txBody>
          <a:bodyPr/>
          <a:lstStyle/>
          <a:p>
            <a:fld id="{48E72723-5517-4803-9F17-B7951A3FCB36}" type="slidenum">
              <a:rPr lang="de-DE" smtClean="0"/>
              <a:t>13</a:t>
            </a:fld>
            <a:endParaRPr lang="de-DE"/>
          </a:p>
        </p:txBody>
      </p:sp>
      <p:pic>
        <p:nvPicPr>
          <p:cNvPr id="8" name="Audio 7">
            <a:hlinkClick r:id="" action="ppaction://media"/>
            <a:extLst>
              <a:ext uri="{FF2B5EF4-FFF2-40B4-BE49-F238E27FC236}">
                <a16:creationId xmlns:a16="http://schemas.microsoft.com/office/drawing/2014/main" id="{19ACBE11-FF7B-104E-892C-B39620D07A88}"/>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325000" t="-160938" r="-325000" b="-160938"/>
          <a:stretch>
            <a:fillRect/>
          </a:stretch>
        </p:blipFill>
        <p:spPr>
          <a:xfrm>
            <a:off x="9144000" y="5143500"/>
            <a:ext cx="3048000" cy="17145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4912"/>
    </mc:Choice>
    <mc:Fallback>
      <p:transition spd="slow" advTm="44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ppt_x"/>
                                          </p:val>
                                        </p:tav>
                                        <p:tav tm="100000">
                                          <p:val>
                                            <p:strVal val="#ppt_x"/>
                                          </p:val>
                                        </p:tav>
                                      </p:tavLst>
                                    </p:anim>
                                    <p:anim calcmode="lin" valueType="num">
                                      <p:cBhvr additive="base">
                                        <p:cTn id="7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blinds(horizontal)">
                                      <p:cBhvr>
                                        <p:cTn id="83" dur="500"/>
                                        <p:tgtEl>
                                          <p:spTgt spid="2"/>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blinds(horizontal)">
                                      <p:cBhvr>
                                        <p:cTn id="8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9" fill="hold" display="0">
                  <p:stCondLst>
                    <p:cond delay="indefinite"/>
                  </p:stCondLst>
                  <p:endCondLst>
                    <p:cond evt="onStopAudio" delay="0">
                      <p:tgtEl>
                        <p:sldTgt/>
                      </p:tgtEl>
                    </p:cond>
                  </p:endCondLst>
                </p:cTn>
                <p:tgtEl>
                  <p:spTgt spid="8"/>
                </p:tgtEl>
              </p:cMediaNode>
            </p:audio>
          </p:childTnLst>
        </p:cTn>
      </p:par>
    </p:tnLst>
    <p:bldLst>
      <p:bldP spid="2" grpId="0" animBg="1"/>
      <p:bldP spid="4" grpId="0" animBg="1"/>
      <p:bldP spid="7" grpId="0" animBg="1"/>
      <p:bldP spid="9" grpId="0" animBg="1"/>
      <p:bldP spid="18" grpId="0" animBg="1"/>
      <p:bldP spid="19" grpId="0" animBg="1"/>
      <p:bldP spid="20" grpId="0" animBg="1"/>
      <p:bldP spid="23" grpId="0" animBg="1"/>
      <p:bldP spid="24" grpId="0" animBg="1"/>
      <p:bldP spid="25" grpId="0" animBg="1"/>
      <p:bldP spid="22" grpId="0" animBg="1"/>
      <p:bldP spid="27" grpId="0" animBg="1"/>
      <p:bldP spid="16"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5759" y="1385034"/>
            <a:ext cx="4135754" cy="1555320"/>
          </a:xfrm>
          <a:solidFill>
            <a:schemeClr val="accent3">
              <a:lumMod val="60000"/>
              <a:lumOff val="40000"/>
            </a:schemeClr>
          </a:solidFill>
          <a:ln>
            <a:solidFill>
              <a:schemeClr val="accent5">
                <a:lumMod val="60000"/>
                <a:lumOff val="40000"/>
              </a:schemeClr>
            </a:solidFill>
          </a:ln>
        </p:spPr>
        <p:txBody>
          <a:bodyPr anchor="ctr">
            <a:noAutofit/>
          </a:bodyPr>
          <a:lstStyle/>
          <a:p>
            <a:pPr algn="ctr"/>
            <a:r>
              <a:rPr lang="de-DE" sz="2000"/>
              <a:t>Allgemeine Hochschulreife (Abitur)</a:t>
            </a:r>
            <a:br>
              <a:rPr lang="de-DE" sz="2000"/>
            </a:br>
            <a:r>
              <a:rPr lang="de-DE" sz="2000" u="sng"/>
              <a:t>und</a:t>
            </a:r>
            <a:br>
              <a:rPr lang="de-DE" sz="2000"/>
            </a:br>
            <a:r>
              <a:rPr lang="de-DE" sz="2000"/>
              <a:t>Berufsabschluss </a:t>
            </a:r>
            <a:br>
              <a:rPr lang="de-DE" sz="2000"/>
            </a:br>
            <a:r>
              <a:rPr lang="de-DE" sz="2000"/>
              <a:t>„Staatlich anerkannte(r) Erzieher/in“</a:t>
            </a:r>
          </a:p>
        </p:txBody>
      </p:sp>
      <p:sp>
        <p:nvSpPr>
          <p:cNvPr id="4" name="Textfeld 3"/>
          <p:cNvSpPr txBox="1"/>
          <p:nvPr/>
        </p:nvSpPr>
        <p:spPr>
          <a:xfrm>
            <a:off x="515759" y="6347496"/>
            <a:ext cx="9795709" cy="461665"/>
          </a:xfrm>
          <a:prstGeom prst="rect">
            <a:avLst/>
          </a:prstGeom>
          <a:solidFill>
            <a:schemeClr val="accent3">
              <a:lumMod val="75000"/>
            </a:schemeClr>
          </a:solidFill>
        </p:spPr>
        <p:txBody>
          <a:bodyPr wrap="square" rtlCol="0">
            <a:spAutoFit/>
          </a:bodyPr>
          <a:lstStyle/>
          <a:p>
            <a:pPr algn="ctr"/>
            <a:r>
              <a:rPr lang="de-DE" sz="2400" b="1">
                <a:solidFill>
                  <a:schemeClr val="bg1"/>
                </a:solidFill>
              </a:rPr>
              <a:t>Fachoberschulreife mit Qualifikationsvermerk</a:t>
            </a:r>
          </a:p>
        </p:txBody>
      </p:sp>
      <p:sp>
        <p:nvSpPr>
          <p:cNvPr id="6" name="Textfeld 5"/>
          <p:cNvSpPr txBox="1"/>
          <p:nvPr/>
        </p:nvSpPr>
        <p:spPr>
          <a:xfrm>
            <a:off x="505209" y="3227883"/>
            <a:ext cx="4146303" cy="2369880"/>
          </a:xfrm>
          <a:prstGeom prst="rect">
            <a:avLst/>
          </a:prstGeom>
          <a:solidFill>
            <a:schemeClr val="accent3">
              <a:lumMod val="40000"/>
              <a:lumOff val="60000"/>
            </a:schemeClr>
          </a:solidFill>
        </p:spPr>
        <p:txBody>
          <a:bodyPr wrap="square" rtlCol="0">
            <a:spAutoFit/>
          </a:bodyPr>
          <a:lstStyle/>
          <a:p>
            <a:pPr algn="ctr"/>
            <a:r>
              <a:rPr lang="de-DE" sz="2400" b="1"/>
              <a:t>Berufliches  Gymnasium Gesundheit &amp; Soziales Pädagogik</a:t>
            </a:r>
          </a:p>
          <a:p>
            <a:pPr algn="ctr"/>
            <a:r>
              <a:rPr lang="de-DE" sz="3200"/>
              <a:t>Abitur + Erzieher/in</a:t>
            </a:r>
          </a:p>
          <a:p>
            <a:pPr algn="ctr"/>
            <a:r>
              <a:rPr lang="de-DE" sz="2400"/>
              <a:t>dreijähriger Bildungsgang + </a:t>
            </a:r>
            <a:r>
              <a:rPr lang="de-DE" sz="2000"/>
              <a:t>Anerkennungsjahr</a:t>
            </a:r>
          </a:p>
        </p:txBody>
      </p:sp>
      <p:sp>
        <p:nvSpPr>
          <p:cNvPr id="7" name="Textfeld 6"/>
          <p:cNvSpPr txBox="1"/>
          <p:nvPr/>
        </p:nvSpPr>
        <p:spPr>
          <a:xfrm>
            <a:off x="515759" y="0"/>
            <a:ext cx="9806259" cy="1200329"/>
          </a:xfrm>
          <a:prstGeom prst="rect">
            <a:avLst/>
          </a:prstGeom>
          <a:solidFill>
            <a:schemeClr val="accent3">
              <a:lumMod val="75000"/>
            </a:schemeClr>
          </a:solidFill>
        </p:spPr>
        <p:txBody>
          <a:bodyPr wrap="square" rtlCol="0">
            <a:spAutoFit/>
          </a:bodyPr>
          <a:lstStyle/>
          <a:p>
            <a:pPr algn="ctr"/>
            <a:r>
              <a:rPr lang="de-DE" sz="2400" b="1">
                <a:solidFill>
                  <a:schemeClr val="bg1"/>
                </a:solidFill>
              </a:rPr>
              <a:t>Studium an einer Universität </a:t>
            </a:r>
          </a:p>
          <a:p>
            <a:pPr algn="ctr"/>
            <a:r>
              <a:rPr lang="de-DE" sz="2400" b="1">
                <a:solidFill>
                  <a:schemeClr val="bg1"/>
                </a:solidFill>
              </a:rPr>
              <a:t>oder </a:t>
            </a:r>
          </a:p>
          <a:p>
            <a:pPr algn="ctr"/>
            <a:r>
              <a:rPr lang="de-DE" sz="2400" b="1">
                <a:solidFill>
                  <a:schemeClr val="bg1"/>
                </a:solidFill>
              </a:rPr>
              <a:t>Fachhochschule </a:t>
            </a:r>
          </a:p>
        </p:txBody>
      </p:sp>
      <p:sp>
        <p:nvSpPr>
          <p:cNvPr id="15" name="Pfeil nach oben 14"/>
          <p:cNvSpPr/>
          <p:nvPr/>
        </p:nvSpPr>
        <p:spPr>
          <a:xfrm>
            <a:off x="1842451" y="5709559"/>
            <a:ext cx="642942" cy="477611"/>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p:cNvSpPr txBox="1"/>
          <p:nvPr/>
        </p:nvSpPr>
        <p:spPr>
          <a:xfrm>
            <a:off x="6351104" y="3171764"/>
            <a:ext cx="3960366" cy="2431435"/>
          </a:xfrm>
          <a:prstGeom prst="rect">
            <a:avLst/>
          </a:prstGeom>
          <a:solidFill>
            <a:schemeClr val="accent3">
              <a:lumMod val="40000"/>
              <a:lumOff val="60000"/>
            </a:schemeClr>
          </a:solidFill>
        </p:spPr>
        <p:txBody>
          <a:bodyPr wrap="square" rtlCol="0">
            <a:spAutoFit/>
          </a:bodyPr>
          <a:lstStyle/>
          <a:p>
            <a:pPr algn="ctr"/>
            <a:r>
              <a:rPr lang="de-DE" sz="2400" b="1"/>
              <a:t>Berufliches  Gymnasium</a:t>
            </a:r>
          </a:p>
          <a:p>
            <a:pPr algn="ctr"/>
            <a:r>
              <a:rPr lang="de-DE" sz="2400" b="1"/>
              <a:t>Gesundheit &amp; Soziales Gesundheit</a:t>
            </a:r>
          </a:p>
          <a:p>
            <a:pPr algn="ctr"/>
            <a:r>
              <a:rPr lang="de-DE" sz="3200"/>
              <a:t>Abitur </a:t>
            </a:r>
            <a:r>
              <a:rPr lang="de-DE"/>
              <a:t>+ </a:t>
            </a:r>
            <a:r>
              <a:rPr lang="de-DE" err="1"/>
              <a:t>berufl</a:t>
            </a:r>
            <a:r>
              <a:rPr lang="de-DE"/>
              <a:t>. Schwerpunkt</a:t>
            </a:r>
            <a:endParaRPr lang="de-DE" sz="3200"/>
          </a:p>
          <a:p>
            <a:pPr algn="ctr"/>
            <a:r>
              <a:rPr lang="de-DE" sz="2400"/>
              <a:t>dreijähriger Bildungsgang</a:t>
            </a:r>
          </a:p>
          <a:p>
            <a:pPr algn="ctr"/>
            <a:endParaRPr lang="de-DE" sz="2400"/>
          </a:p>
        </p:txBody>
      </p:sp>
      <p:sp>
        <p:nvSpPr>
          <p:cNvPr id="9" name="Pfeil nach oben 8"/>
          <p:cNvSpPr/>
          <p:nvPr/>
        </p:nvSpPr>
        <p:spPr>
          <a:xfrm>
            <a:off x="8400256" y="5709560"/>
            <a:ext cx="642942" cy="505524"/>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itel 1"/>
          <p:cNvSpPr txBox="1">
            <a:spLocks/>
          </p:cNvSpPr>
          <p:nvPr/>
        </p:nvSpPr>
        <p:spPr>
          <a:xfrm>
            <a:off x="6351102" y="1350082"/>
            <a:ext cx="3960366" cy="1527189"/>
          </a:xfrm>
          <a:prstGeom prst="rect">
            <a:avLst/>
          </a:prstGeom>
          <a:solidFill>
            <a:schemeClr val="accent3">
              <a:lumMod val="60000"/>
              <a:lumOff val="40000"/>
            </a:schemeClr>
          </a:solidFill>
          <a:ln>
            <a:solidFill>
              <a:schemeClr val="accent5">
                <a:lumMod val="60000"/>
                <a:lumOff val="40000"/>
              </a:schemeClr>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b="1"/>
              <a:t>Allgemeine Hochschulreife (Abitur)</a:t>
            </a:r>
            <a:br>
              <a:rPr lang="de-DE" sz="2000"/>
            </a:br>
            <a:endParaRPr lang="de-DE" sz="2000" b="1"/>
          </a:p>
        </p:txBody>
      </p:sp>
      <p:sp>
        <p:nvSpPr>
          <p:cNvPr id="3" name="Foliennummernplatzhalter 2">
            <a:extLst>
              <a:ext uri="{FF2B5EF4-FFF2-40B4-BE49-F238E27FC236}">
                <a16:creationId xmlns:a16="http://schemas.microsoft.com/office/drawing/2014/main" id="{5CC5E425-67DD-8E61-7D0A-74B5662C4852}"/>
              </a:ext>
            </a:extLst>
          </p:cNvPr>
          <p:cNvSpPr>
            <a:spLocks noGrp="1"/>
          </p:cNvSpPr>
          <p:nvPr>
            <p:ph type="sldNum" sz="quarter" idx="12"/>
          </p:nvPr>
        </p:nvSpPr>
        <p:spPr/>
        <p:txBody>
          <a:bodyPr/>
          <a:lstStyle/>
          <a:p>
            <a:fld id="{48E72723-5517-4803-9F17-B7951A3FCB36}" type="slidenum">
              <a:rPr lang="de-DE" smtClean="0"/>
              <a:t>14</a:t>
            </a:fld>
            <a:endParaRPr lang="de-DE"/>
          </a:p>
        </p:txBody>
      </p:sp>
      <p:pic>
        <p:nvPicPr>
          <p:cNvPr id="12" name="Audio 11">
            <a:hlinkClick r:id="" action="ppaction://media"/>
            <a:extLst>
              <a:ext uri="{FF2B5EF4-FFF2-40B4-BE49-F238E27FC236}">
                <a16:creationId xmlns:a16="http://schemas.microsoft.com/office/drawing/2014/main" id="{D837BC65-FFC1-528E-6F66-272EB13CB5B1}"/>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325000" t="-160938" r="-325000" b="-160938"/>
          <a:stretch>
            <a:fillRect/>
          </a:stretch>
        </p:blipFill>
        <p:spPr>
          <a:xfrm>
            <a:off x="9144000" y="5143500"/>
            <a:ext cx="3048000" cy="17145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7921"/>
    </mc:Choice>
    <mc:Fallback>
      <p:transition spd="slow" advTm="77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linds(horizont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linds(horizont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linds(horizontal)">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12"/>
                </p:tgtEl>
              </p:cMediaNode>
            </p:audio>
          </p:childTnLst>
        </p:cTn>
      </p:par>
    </p:tnLst>
    <p:bldLst>
      <p:bldP spid="2" grpId="0" animBg="1"/>
      <p:bldP spid="4" grpId="0" animBg="1"/>
      <p:bldP spid="6" grpId="0" animBg="1"/>
      <p:bldP spid="7" grpId="0" animBg="1"/>
      <p:bldP spid="15"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6D2C440E-F7A9-8649-B4DF-B967DA843FE9}"/>
              </a:ext>
            </a:extLst>
          </p:cNvPr>
          <p:cNvSpPr>
            <a:spLocks noGrp="1"/>
          </p:cNvSpPr>
          <p:nvPr>
            <p:ph type="sldNum" sz="quarter" idx="12"/>
          </p:nvPr>
        </p:nvSpPr>
        <p:spPr>
          <a:xfrm>
            <a:off x="8610600" y="6451779"/>
            <a:ext cx="2743200" cy="365125"/>
          </a:xfrm>
        </p:spPr>
        <p:txBody>
          <a:bodyPr/>
          <a:lstStyle/>
          <a:p>
            <a:fld id="{48E72723-5517-4803-9F17-B7951A3FCB36}" type="slidenum">
              <a:rPr lang="de-DE" smtClean="0"/>
              <a:pPr/>
              <a:t>15</a:t>
            </a:fld>
            <a:endParaRPr lang="de-DE"/>
          </a:p>
        </p:txBody>
      </p:sp>
      <p:sp>
        <p:nvSpPr>
          <p:cNvPr id="14" name="Textfeld 13">
            <a:extLst>
              <a:ext uri="{FF2B5EF4-FFF2-40B4-BE49-F238E27FC236}">
                <a16:creationId xmlns:a16="http://schemas.microsoft.com/office/drawing/2014/main" id="{28BEEBAC-31F9-4E40-9D9D-94BBF5A1BB79}"/>
              </a:ext>
            </a:extLst>
          </p:cNvPr>
          <p:cNvSpPr txBox="1"/>
          <p:nvPr/>
        </p:nvSpPr>
        <p:spPr>
          <a:xfrm>
            <a:off x="838200" y="2188464"/>
            <a:ext cx="9132221" cy="2862322"/>
          </a:xfrm>
          <a:prstGeom prst="rect">
            <a:avLst/>
          </a:prstGeom>
          <a:solidFill>
            <a:schemeClr val="accent3">
              <a:lumMod val="20000"/>
              <a:lumOff val="80000"/>
            </a:schemeClr>
          </a:solidFill>
        </p:spPr>
        <p:txBody>
          <a:bodyPr wrap="square" rtlCol="0">
            <a:spAutoFit/>
          </a:bodyPr>
          <a:lstStyle/>
          <a:p>
            <a:r>
              <a:rPr lang="de-DE" sz="3600"/>
              <a:t>Zuerst eine Berufsausbildung, </a:t>
            </a:r>
          </a:p>
          <a:p>
            <a:endParaRPr lang="de-DE" sz="3600"/>
          </a:p>
          <a:p>
            <a:pPr algn="ctr"/>
            <a:r>
              <a:rPr lang="de-DE" sz="3600"/>
              <a:t>dann eine qualifizierte Weiterbildung:</a:t>
            </a:r>
            <a:br>
              <a:rPr lang="de-DE" sz="3600"/>
            </a:br>
            <a:br>
              <a:rPr lang="de-DE" sz="3600"/>
            </a:br>
            <a:r>
              <a:rPr lang="de-DE" sz="3600" b="1">
                <a:latin typeface="+mj-lt"/>
              </a:rPr>
              <a:t>Die Fachschule</a:t>
            </a:r>
          </a:p>
        </p:txBody>
      </p:sp>
      <p:sp>
        <p:nvSpPr>
          <p:cNvPr id="16" name="Textfeld 15">
            <a:extLst>
              <a:ext uri="{FF2B5EF4-FFF2-40B4-BE49-F238E27FC236}">
                <a16:creationId xmlns:a16="http://schemas.microsoft.com/office/drawing/2014/main" id="{ADBF1EA5-3340-4118-A5C5-2726FA7A036D}"/>
              </a:ext>
            </a:extLst>
          </p:cNvPr>
          <p:cNvSpPr txBox="1"/>
          <p:nvPr/>
        </p:nvSpPr>
        <p:spPr>
          <a:xfrm>
            <a:off x="838199" y="526774"/>
            <a:ext cx="9132221" cy="1200329"/>
          </a:xfrm>
          <a:prstGeom prst="rect">
            <a:avLst/>
          </a:prstGeom>
          <a:solidFill>
            <a:schemeClr val="accent3">
              <a:lumMod val="60000"/>
              <a:lumOff val="40000"/>
            </a:schemeClr>
          </a:solidFill>
        </p:spPr>
        <p:txBody>
          <a:bodyPr wrap="square" rtlCol="0">
            <a:spAutoFit/>
          </a:bodyPr>
          <a:lstStyle/>
          <a:p>
            <a:r>
              <a:rPr lang="de-DE" sz="3600" b="1">
                <a:latin typeface="+mj-lt"/>
              </a:rPr>
              <a:t>Auch andere Wege führen zu qualifizierten Abschlüssen:  </a:t>
            </a:r>
          </a:p>
        </p:txBody>
      </p:sp>
      <p:pic>
        <p:nvPicPr>
          <p:cNvPr id="11" name="Audio 10">
            <a:hlinkClick r:id="" action="ppaction://media"/>
            <a:extLst>
              <a:ext uri="{FF2B5EF4-FFF2-40B4-BE49-F238E27FC236}">
                <a16:creationId xmlns:a16="http://schemas.microsoft.com/office/drawing/2014/main" id="{B48A3B06-1E01-FCA8-98E4-0FCF19A1A9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290859020"/>
      </p:ext>
    </p:extLst>
  </p:cSld>
  <p:clrMapOvr>
    <a:masterClrMapping/>
  </p:clrMapOvr>
  <p:transition spd="slow" advTm="114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38884" y="-6194"/>
            <a:ext cx="4738718" cy="1714512"/>
          </a:xfrm>
          <a:solidFill>
            <a:schemeClr val="accent3">
              <a:lumMod val="75000"/>
            </a:schemeClr>
          </a:solidFill>
          <a:ln>
            <a:solidFill>
              <a:schemeClr val="accent5">
                <a:lumMod val="60000"/>
                <a:lumOff val="40000"/>
              </a:schemeClr>
            </a:solidFill>
          </a:ln>
        </p:spPr>
        <p:txBody>
          <a:bodyPr anchor="ctr">
            <a:noAutofit/>
          </a:bodyPr>
          <a:lstStyle/>
          <a:p>
            <a:pPr algn="ctr"/>
            <a:br>
              <a:rPr lang="de-DE" sz="2800">
                <a:solidFill>
                  <a:schemeClr val="bg1"/>
                </a:solidFill>
              </a:rPr>
            </a:br>
            <a:r>
              <a:rPr lang="de-DE" sz="2800">
                <a:solidFill>
                  <a:schemeClr val="bg1"/>
                </a:solidFill>
              </a:rPr>
              <a:t>Staatlich anerkannte(r) Erzieher(in)</a:t>
            </a:r>
            <a:br>
              <a:rPr lang="de-DE" sz="2800">
                <a:solidFill>
                  <a:schemeClr val="bg1"/>
                </a:solidFill>
              </a:rPr>
            </a:br>
            <a:br>
              <a:rPr lang="de-DE" sz="2000"/>
            </a:br>
            <a:endParaRPr lang="de-DE" sz="2000"/>
          </a:p>
        </p:txBody>
      </p:sp>
      <p:sp>
        <p:nvSpPr>
          <p:cNvPr id="6" name="Textfeld 5"/>
          <p:cNvSpPr txBox="1"/>
          <p:nvPr/>
        </p:nvSpPr>
        <p:spPr>
          <a:xfrm>
            <a:off x="563290" y="4331284"/>
            <a:ext cx="4654751" cy="2523768"/>
          </a:xfrm>
          <a:prstGeom prst="rect">
            <a:avLst/>
          </a:prstGeom>
          <a:solidFill>
            <a:schemeClr val="accent3">
              <a:lumMod val="75000"/>
            </a:schemeClr>
          </a:solidFill>
        </p:spPr>
        <p:txBody>
          <a:bodyPr wrap="square" rtlCol="0">
            <a:spAutoFit/>
          </a:bodyPr>
          <a:lstStyle/>
          <a:p>
            <a:pPr algn="ctr"/>
            <a:r>
              <a:rPr lang="de-DE" sz="2400" b="1">
                <a:solidFill>
                  <a:schemeClr val="bg1"/>
                </a:solidFill>
              </a:rPr>
              <a:t>Berufsabschluss, </a:t>
            </a:r>
          </a:p>
          <a:p>
            <a:pPr algn="ctr"/>
            <a:r>
              <a:rPr lang="de-DE" sz="2400" b="1">
                <a:solidFill>
                  <a:schemeClr val="bg1"/>
                </a:solidFill>
              </a:rPr>
              <a:t>Berufsschulabschluss </a:t>
            </a:r>
          </a:p>
          <a:p>
            <a:pPr algn="ctr"/>
            <a:r>
              <a:rPr lang="de-DE" sz="2000">
                <a:solidFill>
                  <a:schemeClr val="bg1"/>
                </a:solidFill>
              </a:rPr>
              <a:t>und mind. einjährige Berufstätigkeit </a:t>
            </a:r>
            <a:r>
              <a:rPr lang="de-DE" sz="2000" u="sng">
                <a:solidFill>
                  <a:schemeClr val="bg1"/>
                </a:solidFill>
              </a:rPr>
              <a:t>oder</a:t>
            </a:r>
          </a:p>
          <a:p>
            <a:pPr algn="ctr">
              <a:spcBef>
                <a:spcPts val="600"/>
              </a:spcBef>
            </a:pPr>
            <a:r>
              <a:rPr lang="de-DE" sz="2000">
                <a:solidFill>
                  <a:schemeClr val="bg1"/>
                </a:solidFill>
              </a:rPr>
              <a:t>mind. 5 jährige, einschlägige Berufstätigkeit</a:t>
            </a:r>
          </a:p>
          <a:p>
            <a:pPr algn="ctr">
              <a:spcBef>
                <a:spcPts val="600"/>
              </a:spcBef>
            </a:pPr>
            <a:endParaRPr lang="de-DE" sz="2000">
              <a:solidFill>
                <a:schemeClr val="bg1"/>
              </a:solidFill>
            </a:endParaRPr>
          </a:p>
        </p:txBody>
      </p:sp>
      <p:sp>
        <p:nvSpPr>
          <p:cNvPr id="9" name="Textfeld 8"/>
          <p:cNvSpPr txBox="1"/>
          <p:nvPr/>
        </p:nvSpPr>
        <p:spPr>
          <a:xfrm>
            <a:off x="5759419" y="4331284"/>
            <a:ext cx="4837143" cy="2554545"/>
          </a:xfrm>
          <a:prstGeom prst="rect">
            <a:avLst/>
          </a:prstGeom>
          <a:solidFill>
            <a:schemeClr val="accent3">
              <a:lumMod val="75000"/>
            </a:schemeClr>
          </a:solidFill>
        </p:spPr>
        <p:txBody>
          <a:bodyPr wrap="square" rtlCol="0">
            <a:spAutoFit/>
          </a:bodyPr>
          <a:lstStyle/>
          <a:p>
            <a:pPr algn="ctr"/>
            <a:r>
              <a:rPr lang="de-DE" sz="2400" b="1">
                <a:solidFill>
                  <a:schemeClr val="bg1"/>
                </a:solidFill>
              </a:rPr>
              <a:t>Fachoberschulreife </a:t>
            </a:r>
          </a:p>
          <a:p>
            <a:pPr algn="ctr"/>
            <a:r>
              <a:rPr lang="de-DE" sz="2400">
                <a:solidFill>
                  <a:schemeClr val="bg1"/>
                </a:solidFill>
              </a:rPr>
              <a:t>und  </a:t>
            </a:r>
            <a:r>
              <a:rPr lang="de-DE" sz="2400" u="sng">
                <a:solidFill>
                  <a:schemeClr val="bg1"/>
                </a:solidFill>
              </a:rPr>
              <a:t>eine</a:t>
            </a:r>
            <a:r>
              <a:rPr lang="de-DE" sz="2400">
                <a:solidFill>
                  <a:schemeClr val="bg1"/>
                </a:solidFill>
              </a:rPr>
              <a:t> weitere Voraussetzung</a:t>
            </a:r>
          </a:p>
          <a:p>
            <a:pPr algn="ctr"/>
            <a:endParaRPr lang="de-DE" sz="1400">
              <a:solidFill>
                <a:schemeClr val="bg1"/>
              </a:solidFill>
            </a:endParaRPr>
          </a:p>
          <a:p>
            <a:pPr>
              <a:buFont typeface="Wingdings" pitchFamily="2" charset="2"/>
              <a:buChar char="Ø"/>
            </a:pPr>
            <a:r>
              <a:rPr lang="de-DE" sz="1400">
                <a:solidFill>
                  <a:schemeClr val="bg1"/>
                </a:solidFill>
              </a:rPr>
              <a:t>   Fachoberschule Gesundheit &amp; Soziales</a:t>
            </a:r>
          </a:p>
          <a:p>
            <a:r>
              <a:rPr lang="de-DE" sz="1400">
                <a:solidFill>
                  <a:schemeClr val="bg1"/>
                </a:solidFill>
              </a:rPr>
              <a:t>	oder </a:t>
            </a:r>
          </a:p>
          <a:p>
            <a:pPr>
              <a:buFont typeface="Wingdings" pitchFamily="2" charset="2"/>
              <a:buChar char="Ø"/>
            </a:pPr>
            <a:r>
              <a:rPr lang="de-DE" sz="1400">
                <a:solidFill>
                  <a:schemeClr val="bg1"/>
                </a:solidFill>
              </a:rPr>
              <a:t>   eine abgeschlossene Berufsausbildung (die der</a:t>
            </a:r>
          </a:p>
          <a:p>
            <a:r>
              <a:rPr lang="de-DE" sz="1400">
                <a:solidFill>
                  <a:schemeClr val="bg1"/>
                </a:solidFill>
              </a:rPr>
              <a:t>       Weiterbildung dienlich ist)</a:t>
            </a:r>
          </a:p>
          <a:p>
            <a:pPr marL="285750" indent="-285750">
              <a:buFont typeface="Wingdings" panose="05000000000000000000" pitchFamily="2" charset="2"/>
              <a:buChar char="Ø"/>
            </a:pPr>
            <a:r>
              <a:rPr lang="de-DE" sz="1400">
                <a:solidFill>
                  <a:schemeClr val="bg1"/>
                </a:solidFill>
              </a:rPr>
              <a:t>Abschluss  "Kinderpflege", "Sozialassistenz",           „Heilerziehungspflege“</a:t>
            </a:r>
          </a:p>
          <a:p>
            <a:pPr marL="285750" indent="-285750">
              <a:buFont typeface="Wingdings" panose="05000000000000000000" pitchFamily="2" charset="2"/>
              <a:buChar char="Ø"/>
            </a:pPr>
            <a:endParaRPr lang="de-DE" sz="1400">
              <a:solidFill>
                <a:schemeClr val="bg1"/>
              </a:solidFill>
            </a:endParaRPr>
          </a:p>
        </p:txBody>
      </p:sp>
      <p:sp>
        <p:nvSpPr>
          <p:cNvPr id="10" name="Textfeld 9"/>
          <p:cNvSpPr txBox="1"/>
          <p:nvPr/>
        </p:nvSpPr>
        <p:spPr>
          <a:xfrm>
            <a:off x="563291" y="2353143"/>
            <a:ext cx="4654751" cy="1554272"/>
          </a:xfrm>
          <a:prstGeom prst="rect">
            <a:avLst/>
          </a:prstGeom>
          <a:solidFill>
            <a:schemeClr val="accent3">
              <a:lumMod val="40000"/>
              <a:lumOff val="60000"/>
            </a:schemeClr>
          </a:solidFill>
        </p:spPr>
        <p:txBody>
          <a:bodyPr wrap="square" rtlCol="0">
            <a:spAutoFit/>
          </a:bodyPr>
          <a:lstStyle/>
          <a:p>
            <a:pPr algn="ctr"/>
            <a:r>
              <a:rPr lang="de-DE" sz="2000" b="1"/>
              <a:t>Fachschule</a:t>
            </a:r>
            <a:r>
              <a:rPr lang="de-DE" sz="2000"/>
              <a:t> </a:t>
            </a:r>
          </a:p>
          <a:p>
            <a:pPr algn="ctr"/>
            <a:r>
              <a:rPr lang="de-DE" sz="2000"/>
              <a:t>Ernährungs- und Versorgungsmanagement</a:t>
            </a:r>
          </a:p>
          <a:p>
            <a:pPr algn="ctr">
              <a:spcBef>
                <a:spcPts val="1800"/>
              </a:spcBef>
            </a:pPr>
            <a:r>
              <a:rPr lang="de-DE" sz="2000"/>
              <a:t>3 Jahre in Teilzeitform</a:t>
            </a:r>
          </a:p>
        </p:txBody>
      </p:sp>
      <p:sp>
        <p:nvSpPr>
          <p:cNvPr id="11" name="Textfeld 10"/>
          <p:cNvSpPr txBox="1"/>
          <p:nvPr/>
        </p:nvSpPr>
        <p:spPr>
          <a:xfrm>
            <a:off x="5759419" y="2315470"/>
            <a:ext cx="4618183" cy="1538883"/>
          </a:xfrm>
          <a:prstGeom prst="rect">
            <a:avLst/>
          </a:prstGeom>
          <a:solidFill>
            <a:schemeClr val="accent3">
              <a:lumMod val="40000"/>
              <a:lumOff val="60000"/>
            </a:schemeClr>
          </a:solidFill>
        </p:spPr>
        <p:txBody>
          <a:bodyPr wrap="square" rtlCol="0">
            <a:spAutoFit/>
          </a:bodyPr>
          <a:lstStyle/>
          <a:p>
            <a:pPr algn="ctr"/>
            <a:r>
              <a:rPr lang="de-DE" sz="2000" b="1"/>
              <a:t>Fachschule</a:t>
            </a:r>
            <a:r>
              <a:rPr lang="de-DE" sz="2000"/>
              <a:t> </a:t>
            </a:r>
          </a:p>
          <a:p>
            <a:pPr algn="ctr"/>
            <a:r>
              <a:rPr lang="de-DE" sz="2000"/>
              <a:t>Sozialpädagogik</a:t>
            </a:r>
          </a:p>
          <a:p>
            <a:pPr algn="ctr"/>
            <a:r>
              <a:rPr lang="de-DE"/>
              <a:t>2 Jahre in Vollzeitform + Anerkennungsjahr</a:t>
            </a:r>
          </a:p>
          <a:p>
            <a:pPr algn="ctr"/>
            <a:r>
              <a:rPr lang="de-DE"/>
              <a:t>oder</a:t>
            </a:r>
          </a:p>
          <a:p>
            <a:pPr algn="ctr"/>
            <a:r>
              <a:rPr lang="de-DE"/>
              <a:t>3 Jahre </a:t>
            </a:r>
            <a:r>
              <a:rPr lang="de-DE" b="1"/>
              <a:t>P</a:t>
            </a:r>
            <a:r>
              <a:rPr lang="de-DE"/>
              <a:t>raxis </a:t>
            </a:r>
            <a:r>
              <a:rPr lang="de-DE" b="1"/>
              <a:t>I</a:t>
            </a:r>
            <a:r>
              <a:rPr lang="de-DE"/>
              <a:t>ntegrierte </a:t>
            </a:r>
            <a:r>
              <a:rPr lang="de-DE" b="1"/>
              <a:t>A</a:t>
            </a:r>
            <a:r>
              <a:rPr lang="de-DE"/>
              <a:t>usbildung (PIA)</a:t>
            </a:r>
          </a:p>
        </p:txBody>
      </p:sp>
      <p:sp>
        <p:nvSpPr>
          <p:cNvPr id="12" name="Rechteck 11"/>
          <p:cNvSpPr/>
          <p:nvPr/>
        </p:nvSpPr>
        <p:spPr>
          <a:xfrm>
            <a:off x="563291" y="-14239"/>
            <a:ext cx="4843596" cy="1846659"/>
          </a:xfrm>
          <a:prstGeom prst="rect">
            <a:avLst/>
          </a:prstGeom>
          <a:solidFill>
            <a:schemeClr val="accent3">
              <a:lumMod val="75000"/>
            </a:schemeClr>
          </a:solidFill>
        </p:spPr>
        <p:txBody>
          <a:bodyPr wrap="square" anchor="ctr">
            <a:spAutoFit/>
          </a:bodyPr>
          <a:lstStyle/>
          <a:p>
            <a:pPr algn="ctr"/>
            <a:r>
              <a:rPr lang="de-DE" sz="2800" b="1">
                <a:solidFill>
                  <a:schemeClr val="bg1"/>
                </a:solidFill>
                <a:latin typeface="+mj-lt"/>
              </a:rPr>
              <a:t>Staatlich geprüfte(r) Wirtschafter/in </a:t>
            </a:r>
            <a:br>
              <a:rPr lang="de-DE" sz="2000">
                <a:solidFill>
                  <a:schemeClr val="bg1"/>
                </a:solidFill>
                <a:latin typeface="+mj-lt"/>
              </a:rPr>
            </a:br>
            <a:r>
              <a:rPr lang="de-DE" sz="2000" u="sng">
                <a:solidFill>
                  <a:schemeClr val="bg1"/>
                </a:solidFill>
                <a:latin typeface="+mj-lt"/>
              </a:rPr>
              <a:t>und </a:t>
            </a:r>
          </a:p>
          <a:p>
            <a:pPr algn="ctr"/>
            <a:r>
              <a:rPr lang="de-DE" sz="2000" b="1">
                <a:solidFill>
                  <a:schemeClr val="bg1"/>
                </a:solidFill>
                <a:latin typeface="+mj-lt"/>
              </a:rPr>
              <a:t>Vorbereitung  für die Meisterprüfung</a:t>
            </a:r>
          </a:p>
          <a:p>
            <a:pPr algn="ctr"/>
            <a:endParaRPr lang="de-DE" b="1"/>
          </a:p>
        </p:txBody>
      </p:sp>
      <p:sp>
        <p:nvSpPr>
          <p:cNvPr id="13" name="Pfeil nach oben 12"/>
          <p:cNvSpPr/>
          <p:nvPr/>
        </p:nvSpPr>
        <p:spPr>
          <a:xfrm>
            <a:off x="2489682" y="3902656"/>
            <a:ext cx="642942" cy="428628"/>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oben 14"/>
          <p:cNvSpPr/>
          <p:nvPr/>
        </p:nvSpPr>
        <p:spPr>
          <a:xfrm>
            <a:off x="7747039" y="1789028"/>
            <a:ext cx="642942" cy="428628"/>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oben 14">
            <a:extLst>
              <a:ext uri="{FF2B5EF4-FFF2-40B4-BE49-F238E27FC236}">
                <a16:creationId xmlns:a16="http://schemas.microsoft.com/office/drawing/2014/main" id="{9D920C4A-E9D3-4C6E-AD11-D0747997E32E}"/>
              </a:ext>
            </a:extLst>
          </p:cNvPr>
          <p:cNvSpPr/>
          <p:nvPr/>
        </p:nvSpPr>
        <p:spPr>
          <a:xfrm>
            <a:off x="7747039" y="3839672"/>
            <a:ext cx="642942" cy="428628"/>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Pfeil nach oben 14">
            <a:extLst>
              <a:ext uri="{FF2B5EF4-FFF2-40B4-BE49-F238E27FC236}">
                <a16:creationId xmlns:a16="http://schemas.microsoft.com/office/drawing/2014/main" id="{7AA1567D-F9F9-4E5C-B752-2D9C0EADA4FF}"/>
              </a:ext>
            </a:extLst>
          </p:cNvPr>
          <p:cNvSpPr/>
          <p:nvPr/>
        </p:nvSpPr>
        <p:spPr>
          <a:xfrm>
            <a:off x="2569195" y="1878467"/>
            <a:ext cx="642942" cy="428628"/>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2">
            <a:extLst>
              <a:ext uri="{FF2B5EF4-FFF2-40B4-BE49-F238E27FC236}">
                <a16:creationId xmlns:a16="http://schemas.microsoft.com/office/drawing/2014/main" id="{D5DA810B-3238-E636-6D83-BF94EA92022B}"/>
              </a:ext>
            </a:extLst>
          </p:cNvPr>
          <p:cNvSpPr>
            <a:spLocks noGrp="1"/>
          </p:cNvSpPr>
          <p:nvPr>
            <p:ph type="sldNum" sz="quarter" idx="12"/>
          </p:nvPr>
        </p:nvSpPr>
        <p:spPr/>
        <p:txBody>
          <a:bodyPr/>
          <a:lstStyle/>
          <a:p>
            <a:fld id="{48E72723-5517-4803-9F17-B7951A3FCB36}" type="slidenum">
              <a:rPr lang="de-DE" smtClean="0"/>
              <a:t>16</a:t>
            </a:fld>
            <a:endParaRPr lang="de-DE"/>
          </a:p>
        </p:txBody>
      </p:sp>
      <p:pic>
        <p:nvPicPr>
          <p:cNvPr id="8" name="Audio 7">
            <a:hlinkClick r:id="" action="ppaction://media"/>
            <a:extLst>
              <a:ext uri="{FF2B5EF4-FFF2-40B4-BE49-F238E27FC236}">
                <a16:creationId xmlns:a16="http://schemas.microsoft.com/office/drawing/2014/main" id="{B19C3480-E83B-EBAB-4F2B-4366F2DB248D}"/>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325000" t="-160938" r="-325000" b="-160938"/>
          <a:stretch>
            <a:fillRect/>
          </a:stretch>
        </p:blipFill>
        <p:spPr>
          <a:xfrm>
            <a:off x="9144000" y="5143500"/>
            <a:ext cx="3048000" cy="17145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97932"/>
    </mc:Choice>
    <mc:Fallback>
      <p:transition spd="slow" advTm="97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ppt_x"/>
                                          </p:val>
                                        </p:tav>
                                        <p:tav tm="100000">
                                          <p:val>
                                            <p:strVal val="#ppt_x"/>
                                          </p:val>
                                        </p:tav>
                                      </p:tavLst>
                                    </p:anim>
                                    <p:anim calcmode="lin" valueType="num">
                                      <p:cBhvr additive="base">
                                        <p:cTn id="5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blinds(horizontal)">
                                      <p:cBhvr>
                                        <p:cTn id="6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8"/>
                </p:tgtEl>
              </p:cMediaNode>
            </p:audio>
          </p:childTnLst>
        </p:cTn>
      </p:par>
    </p:tnLst>
    <p:bldLst>
      <p:bldP spid="2" grpId="0" animBg="1"/>
      <p:bldP spid="6" grpId="0" animBg="1"/>
      <p:bldP spid="9" grpId="0" animBg="1"/>
      <p:bldP spid="10" grpId="0" animBg="1"/>
      <p:bldP spid="11" grpId="0" animBg="1"/>
      <p:bldP spid="12" grpId="0" animBg="1"/>
      <p:bldP spid="13" grpId="0" animBg="1"/>
      <p:bldP spid="15" grpId="0" animBg="1"/>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30EA26-939F-3C4C-88A7-6BAF6B62D6A3}"/>
              </a:ext>
            </a:extLst>
          </p:cNvPr>
          <p:cNvSpPr>
            <a:spLocks noGrp="1"/>
          </p:cNvSpPr>
          <p:nvPr>
            <p:ph type="title"/>
          </p:nvPr>
        </p:nvSpPr>
        <p:spPr>
          <a:xfrm>
            <a:off x="721414" y="484611"/>
            <a:ext cx="9776793" cy="2366336"/>
          </a:xfrm>
          <a:solidFill>
            <a:schemeClr val="accent3">
              <a:lumMod val="75000"/>
            </a:schemeClr>
          </a:solidFill>
        </p:spPr>
        <p:txBody>
          <a:bodyPr>
            <a:normAutofit fontScale="90000"/>
          </a:bodyPr>
          <a:lstStyle/>
          <a:p>
            <a:r>
              <a:rPr lang="de-DE">
                <a:solidFill>
                  <a:schemeClr val="bg1"/>
                </a:solidFill>
              </a:rPr>
              <a:t>Weiterbildung zur Karriereplanung:</a:t>
            </a:r>
            <a:br>
              <a:rPr lang="de-DE">
                <a:solidFill>
                  <a:schemeClr val="bg1"/>
                </a:solidFill>
              </a:rPr>
            </a:br>
            <a:br>
              <a:rPr lang="de-DE">
                <a:solidFill>
                  <a:schemeClr val="bg1"/>
                </a:solidFill>
              </a:rPr>
            </a:br>
            <a:r>
              <a:rPr lang="de-DE">
                <a:solidFill>
                  <a:schemeClr val="bg1"/>
                </a:solidFill>
              </a:rPr>
              <a:t>„Sozialmanagerin/ Sozialmanager“</a:t>
            </a:r>
            <a:br>
              <a:rPr lang="de-DE">
                <a:solidFill>
                  <a:schemeClr val="bg1"/>
                </a:solidFill>
              </a:rPr>
            </a:br>
            <a:endParaRPr lang="de-DE">
              <a:solidFill>
                <a:schemeClr val="bg1"/>
              </a:solidFill>
            </a:endParaRPr>
          </a:p>
        </p:txBody>
      </p:sp>
      <p:sp>
        <p:nvSpPr>
          <p:cNvPr id="7" name="Foliennummernplatzhalter 6">
            <a:extLst>
              <a:ext uri="{FF2B5EF4-FFF2-40B4-BE49-F238E27FC236}">
                <a16:creationId xmlns:a16="http://schemas.microsoft.com/office/drawing/2014/main" id="{154E778A-421E-6746-ACEA-BEC22A21C593}"/>
              </a:ext>
            </a:extLst>
          </p:cNvPr>
          <p:cNvSpPr>
            <a:spLocks noGrp="1"/>
          </p:cNvSpPr>
          <p:nvPr>
            <p:ph type="sldNum" sz="quarter" idx="12"/>
          </p:nvPr>
        </p:nvSpPr>
        <p:spPr/>
        <p:txBody>
          <a:bodyPr/>
          <a:lstStyle/>
          <a:p>
            <a:fld id="{48E72723-5517-4803-9F17-B7951A3FCB36}" type="slidenum">
              <a:rPr lang="de-DE" smtClean="0"/>
              <a:t>17</a:t>
            </a:fld>
            <a:endParaRPr lang="de-DE"/>
          </a:p>
        </p:txBody>
      </p:sp>
      <p:sp>
        <p:nvSpPr>
          <p:cNvPr id="12" name="Textfeld 11">
            <a:extLst>
              <a:ext uri="{FF2B5EF4-FFF2-40B4-BE49-F238E27FC236}">
                <a16:creationId xmlns:a16="http://schemas.microsoft.com/office/drawing/2014/main" id="{C977A7F3-547C-4728-91DE-6D5DE7B57DE8}"/>
              </a:ext>
            </a:extLst>
          </p:cNvPr>
          <p:cNvSpPr txBox="1"/>
          <p:nvPr/>
        </p:nvSpPr>
        <p:spPr>
          <a:xfrm>
            <a:off x="773595" y="3501860"/>
            <a:ext cx="9672432" cy="1569660"/>
          </a:xfrm>
          <a:prstGeom prst="rect">
            <a:avLst/>
          </a:prstGeom>
          <a:solidFill>
            <a:schemeClr val="accent3">
              <a:lumMod val="20000"/>
              <a:lumOff val="80000"/>
            </a:schemeClr>
          </a:solidFill>
        </p:spPr>
        <p:txBody>
          <a:bodyPr wrap="square" rtlCol="0">
            <a:spAutoFit/>
          </a:bodyPr>
          <a:lstStyle/>
          <a:p>
            <a:endParaRPr lang="de-DE" sz="3200">
              <a:latin typeface="+mj-lt"/>
            </a:endParaRPr>
          </a:p>
          <a:p>
            <a:pPr algn="ctr"/>
            <a:r>
              <a:rPr lang="de-DE" sz="3200" b="1">
                <a:solidFill>
                  <a:schemeClr val="accent3">
                    <a:lumMod val="50000"/>
                  </a:schemeClr>
                </a:solidFill>
                <a:latin typeface="+mj-lt"/>
              </a:rPr>
              <a:t>Aufbaubildungsgang „Sozialmanagement“</a:t>
            </a:r>
          </a:p>
          <a:p>
            <a:endParaRPr lang="de-DE" sz="3200">
              <a:latin typeface="+mj-lt"/>
            </a:endParaRPr>
          </a:p>
        </p:txBody>
      </p:sp>
      <p:sp>
        <p:nvSpPr>
          <p:cNvPr id="13" name="Textfeld 12">
            <a:extLst>
              <a:ext uri="{FF2B5EF4-FFF2-40B4-BE49-F238E27FC236}">
                <a16:creationId xmlns:a16="http://schemas.microsoft.com/office/drawing/2014/main" id="{C432ADE9-52F3-4E0F-A21A-BB5F394D9E94}"/>
              </a:ext>
            </a:extLst>
          </p:cNvPr>
          <p:cNvSpPr txBox="1"/>
          <p:nvPr/>
        </p:nvSpPr>
        <p:spPr>
          <a:xfrm>
            <a:off x="790159" y="5614085"/>
            <a:ext cx="9607827" cy="400110"/>
          </a:xfrm>
          <a:prstGeom prst="rect">
            <a:avLst/>
          </a:prstGeom>
          <a:solidFill>
            <a:schemeClr val="accent3">
              <a:lumMod val="75000"/>
            </a:schemeClr>
          </a:solidFill>
        </p:spPr>
        <p:txBody>
          <a:bodyPr wrap="square" rtlCol="0">
            <a:spAutoFit/>
          </a:bodyPr>
          <a:lstStyle/>
          <a:p>
            <a:pPr algn="ctr"/>
            <a:r>
              <a:rPr lang="de-DE" sz="2000">
                <a:solidFill>
                  <a:schemeClr val="bg1"/>
                </a:solidFill>
              </a:rPr>
              <a:t>Mindestens dreijährige Berufserfahrung im Berufsfeld Erziehung und Soziales</a:t>
            </a:r>
          </a:p>
        </p:txBody>
      </p:sp>
      <p:sp>
        <p:nvSpPr>
          <p:cNvPr id="14" name="Pfeil nach oben 14">
            <a:extLst>
              <a:ext uri="{FF2B5EF4-FFF2-40B4-BE49-F238E27FC236}">
                <a16:creationId xmlns:a16="http://schemas.microsoft.com/office/drawing/2014/main" id="{E85F7AD6-E53D-484F-83E2-5AF113E62546}"/>
              </a:ext>
            </a:extLst>
          </p:cNvPr>
          <p:cNvSpPr/>
          <p:nvPr/>
        </p:nvSpPr>
        <p:spPr>
          <a:xfrm>
            <a:off x="4914688" y="2945709"/>
            <a:ext cx="642942" cy="426302"/>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oben 14">
            <a:extLst>
              <a:ext uri="{FF2B5EF4-FFF2-40B4-BE49-F238E27FC236}">
                <a16:creationId xmlns:a16="http://schemas.microsoft.com/office/drawing/2014/main" id="{17F4BE03-10FD-4FCE-8ACC-F4E85EAE7970}"/>
              </a:ext>
            </a:extLst>
          </p:cNvPr>
          <p:cNvSpPr/>
          <p:nvPr/>
        </p:nvSpPr>
        <p:spPr>
          <a:xfrm>
            <a:off x="4922544" y="5093021"/>
            <a:ext cx="642942" cy="426302"/>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Audio 17">
            <a:hlinkClick r:id="" action="ppaction://media"/>
            <a:extLst>
              <a:ext uri="{FF2B5EF4-FFF2-40B4-BE49-F238E27FC236}">
                <a16:creationId xmlns:a16="http://schemas.microsoft.com/office/drawing/2014/main" id="{8999DB52-3142-18C4-453D-9F4ED93BAC8B}"/>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325000" t="-160938" r="-325000" b="-160938"/>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679779365"/>
      </p:ext>
    </p:extLst>
  </p:cSld>
  <p:clrMapOvr>
    <a:masterClrMapping/>
  </p:clrMapOvr>
  <p:transition spd="slow" advTm="531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8"/>
                </p:tgtEl>
              </p:cMediaNode>
            </p:audio>
          </p:childTnLst>
        </p:cTn>
      </p:par>
    </p:tnLst>
    <p:bldLst>
      <p:bldP spid="2" grpId="0" animBg="1"/>
      <p:bldP spid="1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B29178-B9E5-2B41-95F1-2B92B7B8A8B7}"/>
              </a:ext>
            </a:extLst>
          </p:cNvPr>
          <p:cNvSpPr>
            <a:spLocks noGrp="1"/>
          </p:cNvSpPr>
          <p:nvPr>
            <p:ph type="title"/>
          </p:nvPr>
        </p:nvSpPr>
        <p:spPr>
          <a:xfrm>
            <a:off x="772160" y="129209"/>
            <a:ext cx="10936136" cy="6414301"/>
          </a:xfrm>
        </p:spPr>
        <p:txBody>
          <a:bodyPr>
            <a:normAutofit fontScale="90000"/>
          </a:bodyPr>
          <a:lstStyle/>
          <a:p>
            <a:pPr>
              <a:spcBef>
                <a:spcPts val="1200"/>
              </a:spcBef>
              <a:spcAft>
                <a:spcPts val="1200"/>
              </a:spcAft>
            </a:pPr>
            <a:br>
              <a:rPr lang="de-DE"/>
            </a:br>
            <a:br>
              <a:rPr lang="de-DE"/>
            </a:br>
            <a:r>
              <a:rPr lang="de-DE"/>
              <a:t>Wir sind für Sie da!</a:t>
            </a:r>
            <a:br>
              <a:rPr lang="de-DE"/>
            </a:br>
            <a:br>
              <a:rPr lang="de-DE"/>
            </a:br>
            <a:r>
              <a:rPr lang="de-DE" sz="4000"/>
              <a:t>Wir stehen gerne in einem persönlichen Gespräch für Sie zur Verfügung.</a:t>
            </a:r>
            <a:br>
              <a:rPr lang="de-DE" sz="4000"/>
            </a:br>
            <a:br>
              <a:rPr lang="de-DE" sz="4000"/>
            </a:br>
            <a:r>
              <a:rPr lang="de-DE" sz="4000"/>
              <a:t>Besuchen Sie uns am Infosamstag 			 		                  </a:t>
            </a:r>
            <a:r>
              <a:rPr lang="de-DE" sz="8000"/>
              <a:t>21.01.2023</a:t>
            </a:r>
            <a:br>
              <a:rPr lang="de-DE" sz="8000"/>
            </a:br>
            <a:r>
              <a:rPr lang="de-DE" sz="4000"/>
              <a:t>Hier werden auch Ihre Anmeldeunterlagen entgegengenommen. </a:t>
            </a:r>
            <a:br>
              <a:rPr lang="de-DE" sz="4000"/>
            </a:br>
            <a:br>
              <a:rPr lang="de-DE" sz="4000"/>
            </a:br>
            <a:endParaRPr lang="de-DE"/>
          </a:p>
        </p:txBody>
      </p:sp>
      <p:pic>
        <p:nvPicPr>
          <p:cNvPr id="6" name="Audio 5">
            <a:hlinkClick r:id="" action="ppaction://media"/>
            <a:extLst>
              <a:ext uri="{FF2B5EF4-FFF2-40B4-BE49-F238E27FC236}">
                <a16:creationId xmlns:a16="http://schemas.microsoft.com/office/drawing/2014/main" id="{1D9B4FD1-300D-7E59-088C-0DCA39E421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05119111"/>
      </p:ext>
    </p:extLst>
  </p:cSld>
  <p:clrMapOvr>
    <a:masterClrMapping/>
  </p:clrMapOvr>
  <p:transition spd="slow" advTm="252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B29178-B9E5-2B41-95F1-2B92B7B8A8B7}"/>
              </a:ext>
            </a:extLst>
          </p:cNvPr>
          <p:cNvSpPr>
            <a:spLocks noGrp="1"/>
          </p:cNvSpPr>
          <p:nvPr>
            <p:ph type="title"/>
          </p:nvPr>
        </p:nvSpPr>
        <p:spPr>
          <a:xfrm>
            <a:off x="822960" y="1117601"/>
            <a:ext cx="10936136" cy="6482550"/>
          </a:xfrm>
        </p:spPr>
        <p:txBody>
          <a:bodyPr>
            <a:normAutofit fontScale="90000"/>
          </a:bodyPr>
          <a:lstStyle/>
          <a:p>
            <a:r>
              <a:rPr lang="de-DE"/>
              <a:t>Herzlichen Dank für </a:t>
            </a:r>
            <a:br>
              <a:rPr lang="de-DE"/>
            </a:br>
            <a:r>
              <a:rPr lang="de-DE"/>
              <a:t>Ihre Aufmerksamkeit!</a:t>
            </a:r>
            <a:br>
              <a:rPr lang="de-DE"/>
            </a:br>
            <a:br>
              <a:rPr lang="de-DE"/>
            </a:br>
            <a:r>
              <a:rPr lang="de-DE" sz="4000"/>
              <a:t>Noch Fragen? </a:t>
            </a:r>
            <a:br>
              <a:rPr lang="de-DE" sz="4000"/>
            </a:br>
            <a:r>
              <a:rPr lang="de-DE" sz="4000"/>
              <a:t>Wenden Sie sich an die jeweiligen </a:t>
            </a:r>
            <a:br>
              <a:rPr lang="de-DE" sz="4000"/>
            </a:br>
            <a:br>
              <a:rPr lang="de-DE" sz="4000"/>
            </a:br>
            <a:r>
              <a:rPr lang="de-DE" sz="4000"/>
              <a:t>Ansprechpartnerinnen und Ansprechpartner!</a:t>
            </a:r>
            <a:br>
              <a:rPr lang="de-DE" sz="4000"/>
            </a:br>
            <a:br>
              <a:rPr lang="de-DE" sz="4000"/>
            </a:br>
            <a:r>
              <a:rPr lang="de-DE" sz="4000"/>
              <a:t>Diese sind auf der Homepage zu finden.</a:t>
            </a:r>
            <a:br>
              <a:rPr lang="de-DE" sz="4000"/>
            </a:br>
            <a:br>
              <a:rPr lang="de-DE" sz="4000"/>
            </a:br>
            <a:r>
              <a:rPr lang="de-DE" sz="3600">
                <a:hlinkClick r:id="rId2"/>
              </a:rPr>
              <a:t>Bildungsgänge | Käthe-Kollwitz-Berufskolleg Hagen (kkbkha.de)</a:t>
            </a:r>
            <a:br>
              <a:rPr lang="de-DE" sz="3600"/>
            </a:br>
            <a:br>
              <a:rPr lang="de-DE" sz="3600"/>
            </a:br>
            <a:r>
              <a:rPr lang="de-DE" sz="3600"/>
              <a:t>oder suchen Sie uns auf Instagramm.</a:t>
            </a:r>
            <a:br>
              <a:rPr lang="de-DE" sz="3600"/>
            </a:br>
            <a:endParaRPr lang="de-DE"/>
          </a:p>
        </p:txBody>
      </p:sp>
    </p:spTree>
    <p:extLst>
      <p:ext uri="{BB962C8B-B14F-4D97-AF65-F5344CB8AC3E}">
        <p14:creationId xmlns:p14="http://schemas.microsoft.com/office/powerpoint/2010/main" val="361527534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13668-C4D3-864A-BACF-A5C7D3CB3C78}"/>
              </a:ext>
            </a:extLst>
          </p:cNvPr>
          <p:cNvSpPr>
            <a:spLocks noGrp="1"/>
          </p:cNvSpPr>
          <p:nvPr>
            <p:ph type="ctrTitle"/>
          </p:nvPr>
        </p:nvSpPr>
        <p:spPr>
          <a:xfrm>
            <a:off x="679173" y="2820267"/>
            <a:ext cx="10548258" cy="1773237"/>
          </a:xfrm>
        </p:spPr>
        <p:txBody>
          <a:bodyPr>
            <a:normAutofit/>
          </a:bodyPr>
          <a:lstStyle/>
          <a:p>
            <a:r>
              <a:rPr lang="de-DE"/>
              <a:t>Gemeinsam * Leben * Lernen</a:t>
            </a:r>
          </a:p>
        </p:txBody>
      </p:sp>
      <p:sp>
        <p:nvSpPr>
          <p:cNvPr id="3" name="Untertitel 2">
            <a:extLst>
              <a:ext uri="{FF2B5EF4-FFF2-40B4-BE49-F238E27FC236}">
                <a16:creationId xmlns:a16="http://schemas.microsoft.com/office/drawing/2014/main" id="{CB8B227F-FF20-8642-BC19-0898DF2CA3CF}"/>
              </a:ext>
            </a:extLst>
          </p:cNvPr>
          <p:cNvSpPr>
            <a:spLocks noGrp="1"/>
          </p:cNvSpPr>
          <p:nvPr>
            <p:ph type="subTitle" idx="1"/>
          </p:nvPr>
        </p:nvSpPr>
        <p:spPr>
          <a:xfrm>
            <a:off x="821871" y="4500801"/>
            <a:ext cx="10548257" cy="1530181"/>
          </a:xfrm>
        </p:spPr>
        <p:txBody>
          <a:bodyPr>
            <a:normAutofit/>
          </a:bodyPr>
          <a:lstStyle/>
          <a:p>
            <a:r>
              <a:rPr lang="de-DE" sz="3200" b="1"/>
              <a:t>Bildungswege gemeinsam gehen</a:t>
            </a:r>
          </a:p>
        </p:txBody>
      </p:sp>
      <p:pic>
        <p:nvPicPr>
          <p:cNvPr id="8" name="Audio 7">
            <a:hlinkClick r:id="" action="ppaction://media"/>
            <a:extLst>
              <a:ext uri="{FF2B5EF4-FFF2-40B4-BE49-F238E27FC236}">
                <a16:creationId xmlns:a16="http://schemas.microsoft.com/office/drawing/2014/main" id="{5483CBB9-0FD2-E54B-4D00-D28AB659BD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65400757"/>
      </p:ext>
    </p:extLst>
  </p:cSld>
  <p:clrMapOvr>
    <a:masterClrMapping/>
  </p:clrMapOvr>
  <p:transition spd="slow" advTm="432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53CCC12-A4E9-4AB2-91FE-765658FA370C}"/>
              </a:ext>
            </a:extLst>
          </p:cNvPr>
          <p:cNvSpPr>
            <a:spLocks noGrp="1"/>
          </p:cNvSpPr>
          <p:nvPr>
            <p:ph type="title"/>
          </p:nvPr>
        </p:nvSpPr>
        <p:spPr>
          <a:xfrm>
            <a:off x="294968" y="470924"/>
            <a:ext cx="4114800" cy="5789766"/>
          </a:xfrm>
        </p:spPr>
        <p:txBody>
          <a:bodyPr vert="horz" lIns="91440" tIns="45720" rIns="91440" bIns="45720" rtlCol="0" anchor="ctr">
            <a:normAutofit/>
          </a:bodyPr>
          <a:lstStyle/>
          <a:p>
            <a:pPr algn="ctr"/>
            <a:r>
              <a:rPr lang="en-US" sz="4000" kern="1200" err="1">
                <a:solidFill>
                  <a:srgbClr val="FFFFFF"/>
                </a:solidFill>
                <a:latin typeface="+mj-lt"/>
                <a:ea typeface="+mj-ea"/>
                <a:cs typeface="+mj-cs"/>
              </a:rPr>
              <a:t>Unsere</a:t>
            </a:r>
            <a:r>
              <a:rPr lang="en-US" sz="4000" kern="1200">
                <a:solidFill>
                  <a:srgbClr val="FFFFFF"/>
                </a:solidFill>
                <a:latin typeface="+mj-lt"/>
                <a:ea typeface="+mj-ea"/>
                <a:cs typeface="+mj-cs"/>
              </a:rPr>
              <a:t> </a:t>
            </a:r>
            <a:r>
              <a:rPr lang="en-US" sz="4000" kern="1200" err="1">
                <a:solidFill>
                  <a:srgbClr val="FFFFFF"/>
                </a:solidFill>
                <a:latin typeface="+mj-lt"/>
                <a:ea typeface="+mj-ea"/>
                <a:cs typeface="+mj-cs"/>
              </a:rPr>
              <a:t>Bildungsgänge</a:t>
            </a:r>
            <a:br>
              <a:rPr lang="en-US" sz="4000" kern="1200">
                <a:solidFill>
                  <a:srgbClr val="FFFFFF"/>
                </a:solidFill>
                <a:latin typeface="+mj-lt"/>
                <a:ea typeface="+mj-ea"/>
                <a:cs typeface="+mj-cs"/>
              </a:rPr>
            </a:br>
            <a:r>
              <a:rPr lang="en-US" sz="4000" kern="1200">
                <a:solidFill>
                  <a:srgbClr val="FFFFFF"/>
                </a:solidFill>
                <a:latin typeface="+mj-lt"/>
                <a:ea typeface="+mj-ea"/>
                <a:cs typeface="+mj-cs"/>
              </a:rPr>
              <a:t> </a:t>
            </a:r>
            <a:r>
              <a:rPr lang="en-US" sz="4000" kern="1200" err="1">
                <a:solidFill>
                  <a:srgbClr val="FFFFFF"/>
                </a:solidFill>
                <a:latin typeface="+mj-lt"/>
                <a:ea typeface="+mj-ea"/>
                <a:cs typeface="+mj-cs"/>
              </a:rPr>
              <a:t>sind</a:t>
            </a:r>
            <a:r>
              <a:rPr lang="en-US" sz="4000" kern="1200">
                <a:solidFill>
                  <a:srgbClr val="FFFFFF"/>
                </a:solidFill>
                <a:latin typeface="+mj-lt"/>
                <a:ea typeface="+mj-ea"/>
                <a:cs typeface="+mj-cs"/>
              </a:rPr>
              <a:t> </a:t>
            </a:r>
            <a:br>
              <a:rPr lang="en-US" sz="4000" kern="1200">
                <a:solidFill>
                  <a:srgbClr val="FFFFFF"/>
                </a:solidFill>
                <a:latin typeface="+mj-lt"/>
                <a:ea typeface="+mj-ea"/>
                <a:cs typeface="+mj-cs"/>
              </a:rPr>
            </a:br>
            <a:r>
              <a:rPr lang="en-US" sz="4000" kern="1200" err="1">
                <a:solidFill>
                  <a:srgbClr val="FFFFFF"/>
                </a:solidFill>
                <a:latin typeface="+mj-lt"/>
                <a:ea typeface="+mj-ea"/>
                <a:cs typeface="+mj-cs"/>
              </a:rPr>
              <a:t>vielfältig</a:t>
            </a:r>
            <a:r>
              <a:rPr lang="en-US" sz="4000" kern="1200">
                <a:solidFill>
                  <a:srgbClr val="FFFFFF"/>
                </a:solidFill>
                <a:latin typeface="+mj-lt"/>
                <a:ea typeface="+mj-ea"/>
                <a:cs typeface="+mj-cs"/>
              </a:rPr>
              <a:t>!</a:t>
            </a:r>
            <a:br>
              <a:rPr lang="en-US" sz="4000" kern="1200">
                <a:solidFill>
                  <a:srgbClr val="FFFFFF"/>
                </a:solidFill>
                <a:latin typeface="+mj-lt"/>
                <a:ea typeface="+mj-ea"/>
                <a:cs typeface="+mj-cs"/>
              </a:rPr>
            </a:br>
            <a:endParaRPr lang="en-US" sz="4000" kern="1200">
              <a:solidFill>
                <a:srgbClr val="FFFFFF"/>
              </a:solidFill>
              <a:latin typeface="+mn-lt"/>
              <a:ea typeface="+mj-ea"/>
              <a:cs typeface="+mj-cs"/>
            </a:endParaRPr>
          </a:p>
        </p:txBody>
      </p:sp>
      <p:sp>
        <p:nvSpPr>
          <p:cNvPr id="6" name="Foliennummernplatzhalter 5">
            <a:extLst>
              <a:ext uri="{FF2B5EF4-FFF2-40B4-BE49-F238E27FC236}">
                <a16:creationId xmlns:a16="http://schemas.microsoft.com/office/drawing/2014/main" id="{8C681F6B-FBB1-42C3-B92C-C64EF36A6FEF}"/>
              </a:ext>
            </a:extLst>
          </p:cNvPr>
          <p:cNvSpPr>
            <a:spLocks noGrp="1"/>
          </p:cNvSpPr>
          <p:nvPr>
            <p:ph type="sldNum" sz="quarter" idx="12"/>
          </p:nvPr>
        </p:nvSpPr>
        <p:spPr>
          <a:xfrm>
            <a:off x="10726220" y="6356350"/>
            <a:ext cx="627580" cy="365125"/>
          </a:xfrm>
        </p:spPr>
        <p:txBody>
          <a:bodyPr vert="horz" lIns="91440" tIns="45720" rIns="91440" bIns="45720" rtlCol="0" anchor="ctr">
            <a:normAutofit/>
          </a:bodyPr>
          <a:lstStyle/>
          <a:p>
            <a:pPr>
              <a:spcAft>
                <a:spcPts val="600"/>
              </a:spcAft>
            </a:pPr>
            <a:fld id="{48E72723-5517-4803-9F17-B7951A3FCB36}" type="slidenum">
              <a:rPr lang="en-US" smtClean="0">
                <a:solidFill>
                  <a:prstClr val="black">
                    <a:tint val="75000"/>
                  </a:prstClr>
                </a:solidFill>
              </a:rPr>
              <a:pPr>
                <a:spcAft>
                  <a:spcPts val="600"/>
                </a:spcAft>
              </a:pPr>
              <a:t>3</a:t>
            </a:fld>
            <a:endParaRPr lang="en-US">
              <a:solidFill>
                <a:prstClr val="black">
                  <a:tint val="75000"/>
                </a:prstClr>
              </a:solidFill>
            </a:endParaRPr>
          </a:p>
        </p:txBody>
      </p:sp>
      <p:pic>
        <p:nvPicPr>
          <p:cNvPr id="9" name="Grafik 8">
            <a:extLst>
              <a:ext uri="{FF2B5EF4-FFF2-40B4-BE49-F238E27FC236}">
                <a16:creationId xmlns:a16="http://schemas.microsoft.com/office/drawing/2014/main" id="{F2D1B1A9-0039-4DF2-BE68-041C91AC7E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3375" y="359993"/>
            <a:ext cx="4217643" cy="5900697"/>
          </a:xfrm>
          <a:prstGeom prst="rect">
            <a:avLst/>
          </a:prstGeom>
        </p:spPr>
      </p:pic>
      <p:pic>
        <p:nvPicPr>
          <p:cNvPr id="5" name="Audio 4">
            <a:hlinkClick r:id="" action="ppaction://media"/>
            <a:extLst>
              <a:ext uri="{FF2B5EF4-FFF2-40B4-BE49-F238E27FC236}">
                <a16:creationId xmlns:a16="http://schemas.microsoft.com/office/drawing/2014/main" id="{AB14FD0F-8601-CDC6-4522-418FAD3025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39926011"/>
      </p:ext>
    </p:extLst>
  </p:cSld>
  <p:clrMapOvr>
    <a:masterClrMapping/>
  </p:clrMapOvr>
  <p:transition spd="slow" advTm="74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190D2959-EDE4-4F52-8999-271E312F79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278" y="867073"/>
            <a:ext cx="3922315" cy="5487518"/>
          </a:xfrm>
          <a:prstGeom prst="rect">
            <a:avLst/>
          </a:prstGeom>
        </p:spPr>
      </p:pic>
      <p:sp>
        <p:nvSpPr>
          <p:cNvPr id="2" name="Titel 1">
            <a:extLst>
              <a:ext uri="{FF2B5EF4-FFF2-40B4-BE49-F238E27FC236}">
                <a16:creationId xmlns:a16="http://schemas.microsoft.com/office/drawing/2014/main" id="{0030EA26-939F-3C4C-88A7-6BAF6B62D6A3}"/>
              </a:ext>
            </a:extLst>
          </p:cNvPr>
          <p:cNvSpPr>
            <a:spLocks noGrp="1"/>
          </p:cNvSpPr>
          <p:nvPr>
            <p:ph type="title"/>
          </p:nvPr>
        </p:nvSpPr>
        <p:spPr>
          <a:xfrm>
            <a:off x="285524" y="413914"/>
            <a:ext cx="4732339" cy="906318"/>
          </a:xfrm>
        </p:spPr>
        <p:txBody>
          <a:bodyPr>
            <a:normAutofit fontScale="90000"/>
          </a:bodyPr>
          <a:lstStyle/>
          <a:p>
            <a:r>
              <a:rPr lang="de-DE" sz="3600">
                <a:solidFill>
                  <a:schemeClr val="accent1">
                    <a:lumMod val="75000"/>
                  </a:schemeClr>
                </a:solidFill>
              </a:rPr>
              <a:t>Unsere Bildungsgänge</a:t>
            </a:r>
            <a:br>
              <a:rPr lang="de-DE" sz="3600">
                <a:solidFill>
                  <a:schemeClr val="accent1">
                    <a:lumMod val="75000"/>
                  </a:schemeClr>
                </a:solidFill>
              </a:rPr>
            </a:br>
            <a:r>
              <a:rPr lang="de-DE" sz="2200">
                <a:solidFill>
                  <a:schemeClr val="accent1">
                    <a:lumMod val="75000"/>
                  </a:schemeClr>
                </a:solidFill>
              </a:rPr>
              <a:t>nach beruflichen Schwerpunkten		</a:t>
            </a:r>
            <a:endParaRPr lang="de-DE" sz="3600">
              <a:solidFill>
                <a:schemeClr val="accent1">
                  <a:lumMod val="75000"/>
                </a:schemeClr>
              </a:solidFill>
            </a:endParaRPr>
          </a:p>
        </p:txBody>
      </p:sp>
      <p:sp>
        <p:nvSpPr>
          <p:cNvPr id="7" name="Foliennummernplatzhalter 6">
            <a:extLst>
              <a:ext uri="{FF2B5EF4-FFF2-40B4-BE49-F238E27FC236}">
                <a16:creationId xmlns:a16="http://schemas.microsoft.com/office/drawing/2014/main" id="{154E778A-421E-6746-ACEA-BEC22A21C593}"/>
              </a:ext>
            </a:extLst>
          </p:cNvPr>
          <p:cNvSpPr>
            <a:spLocks noGrp="1"/>
          </p:cNvSpPr>
          <p:nvPr>
            <p:ph type="sldNum" sz="quarter" idx="12"/>
          </p:nvPr>
        </p:nvSpPr>
        <p:spPr/>
        <p:txBody>
          <a:bodyPr/>
          <a:lstStyle/>
          <a:p>
            <a:fld id="{48E72723-5517-4803-9F17-B7951A3FCB36}" type="slidenum">
              <a:rPr lang="de-DE" smtClean="0"/>
              <a:t>4</a:t>
            </a:fld>
            <a:endParaRPr lang="de-DE"/>
          </a:p>
        </p:txBody>
      </p:sp>
      <p:sp>
        <p:nvSpPr>
          <p:cNvPr id="11" name="Inhaltsplatzhalter 3">
            <a:extLst>
              <a:ext uri="{FF2B5EF4-FFF2-40B4-BE49-F238E27FC236}">
                <a16:creationId xmlns:a16="http://schemas.microsoft.com/office/drawing/2014/main" id="{7DBBA0A6-E60E-4FFA-8A60-F69E393A66FC}"/>
              </a:ext>
            </a:extLst>
          </p:cNvPr>
          <p:cNvSpPr txBox="1">
            <a:spLocks/>
          </p:cNvSpPr>
          <p:nvPr/>
        </p:nvSpPr>
        <p:spPr>
          <a:xfrm>
            <a:off x="6927383" y="495284"/>
            <a:ext cx="1662764" cy="1341711"/>
          </a:xfrm>
          <a:prstGeom prst="rect">
            <a:avLst/>
          </a:prstGeom>
          <a:solidFill>
            <a:schemeClr val="accent3">
              <a:lumMod val="75000"/>
            </a:schemeClr>
          </a:solidFill>
        </p:spPr>
        <p:txBody>
          <a:bodyPr vert="horz" lIns="0" tIns="0" rIns="91440" bIns="45720" rtlCol="0" anchor="ctr">
            <a:normAutofit/>
          </a:bodyPr>
          <a:lstStyle>
            <a:lvl1pPr marL="0" indent="0" algn="l"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360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360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de-DE" sz="2000" b="1">
                <a:solidFill>
                  <a:schemeClr val="bg1"/>
                </a:solidFill>
              </a:rPr>
              <a:t>Ernährung und Versorgung</a:t>
            </a:r>
          </a:p>
        </p:txBody>
      </p:sp>
      <p:sp>
        <p:nvSpPr>
          <p:cNvPr id="12" name="Inhaltsplatzhalter 3">
            <a:extLst>
              <a:ext uri="{FF2B5EF4-FFF2-40B4-BE49-F238E27FC236}">
                <a16:creationId xmlns:a16="http://schemas.microsoft.com/office/drawing/2014/main" id="{F0CE99E4-7166-4150-A1F2-A07F18D5E92E}"/>
              </a:ext>
            </a:extLst>
          </p:cNvPr>
          <p:cNvSpPr txBox="1">
            <a:spLocks/>
          </p:cNvSpPr>
          <p:nvPr/>
        </p:nvSpPr>
        <p:spPr>
          <a:xfrm>
            <a:off x="8836903" y="495284"/>
            <a:ext cx="1662764" cy="1341711"/>
          </a:xfrm>
          <a:prstGeom prst="rect">
            <a:avLst/>
          </a:prstGeom>
          <a:solidFill>
            <a:schemeClr val="accent3">
              <a:lumMod val="75000"/>
            </a:schemeClr>
          </a:solidFill>
          <a:ln>
            <a:solidFill>
              <a:schemeClr val="bg1">
                <a:lumMod val="75000"/>
              </a:schemeClr>
            </a:solidFill>
          </a:ln>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00000"/>
              </a:lnSpc>
              <a:spcBef>
                <a:spcPts val="0"/>
              </a:spcBef>
              <a:buNone/>
            </a:pPr>
            <a:endParaRPr lang="de-DE" sz="2400" b="1">
              <a:solidFill>
                <a:schemeClr val="bg1"/>
              </a:solidFill>
            </a:endParaRPr>
          </a:p>
          <a:p>
            <a:pPr marL="0" indent="0">
              <a:lnSpc>
                <a:spcPct val="100000"/>
              </a:lnSpc>
              <a:spcBef>
                <a:spcPts val="0"/>
              </a:spcBef>
              <a:buNone/>
            </a:pPr>
            <a:r>
              <a:rPr lang="de-DE" sz="2400" b="1">
                <a:solidFill>
                  <a:schemeClr val="bg1"/>
                </a:solidFill>
              </a:rPr>
              <a:t>Allgemein-gewerbe</a:t>
            </a:r>
          </a:p>
          <a:p>
            <a:pPr marL="0" indent="0">
              <a:lnSpc>
                <a:spcPct val="100000"/>
              </a:lnSpc>
              <a:spcBef>
                <a:spcPts val="0"/>
              </a:spcBef>
              <a:buNone/>
            </a:pPr>
            <a:endParaRPr lang="de-DE" sz="2400" b="1">
              <a:solidFill>
                <a:schemeClr val="bg1"/>
              </a:solidFill>
            </a:endParaRPr>
          </a:p>
        </p:txBody>
      </p:sp>
      <p:sp>
        <p:nvSpPr>
          <p:cNvPr id="13" name="Inhaltsplatzhalter 2">
            <a:extLst>
              <a:ext uri="{FF2B5EF4-FFF2-40B4-BE49-F238E27FC236}">
                <a16:creationId xmlns:a16="http://schemas.microsoft.com/office/drawing/2014/main" id="{E0B7F95B-81D0-4524-A8A5-E4219EEE705E}"/>
              </a:ext>
            </a:extLst>
          </p:cNvPr>
          <p:cNvSpPr txBox="1">
            <a:spLocks/>
          </p:cNvSpPr>
          <p:nvPr/>
        </p:nvSpPr>
        <p:spPr>
          <a:xfrm>
            <a:off x="5034625" y="2235246"/>
            <a:ext cx="1674836" cy="3751317"/>
          </a:xfrm>
          <a:prstGeom prst="rect">
            <a:avLst/>
          </a:prstGeom>
          <a:solidFill>
            <a:schemeClr val="accent3">
              <a:lumMod val="60000"/>
              <a:lumOff val="40000"/>
            </a:schemeClr>
          </a:solidFill>
        </p:spPr>
        <p:txBody>
          <a:bodyPr vert="horz" lIns="91440" tIns="45720" rIns="91440" bIns="45720" rtlCol="0" anchor="ctr">
            <a:normAutofit fontScale="250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20000"/>
              </a:lnSpc>
              <a:spcBef>
                <a:spcPts val="0"/>
              </a:spcBef>
              <a:buFont typeface="Wingdings 2" pitchFamily="18" charset="2"/>
              <a:buNone/>
            </a:pPr>
            <a:r>
              <a:rPr lang="de-DE" sz="6400" b="1"/>
              <a:t>Ausbildungs-vorbereitung</a:t>
            </a:r>
          </a:p>
          <a:p>
            <a:pPr marL="0" indent="0">
              <a:lnSpc>
                <a:spcPct val="120000"/>
              </a:lnSpc>
              <a:spcBef>
                <a:spcPts val="0"/>
              </a:spcBef>
              <a:buFont typeface="Wingdings 2" pitchFamily="18" charset="2"/>
              <a:buNone/>
            </a:pPr>
            <a:endParaRPr lang="de-DE" sz="6400"/>
          </a:p>
          <a:p>
            <a:pPr marL="0" indent="0">
              <a:lnSpc>
                <a:spcPct val="120000"/>
              </a:lnSpc>
              <a:spcBef>
                <a:spcPts val="0"/>
              </a:spcBef>
              <a:buFont typeface="Wingdings 2" pitchFamily="18" charset="2"/>
              <a:buNone/>
            </a:pPr>
            <a:r>
              <a:rPr lang="de-DE" sz="6400" b="1"/>
              <a:t>Berufsfach-schulen </a:t>
            </a:r>
          </a:p>
          <a:p>
            <a:pPr marL="0" indent="0">
              <a:lnSpc>
                <a:spcPct val="120000"/>
              </a:lnSpc>
              <a:spcBef>
                <a:spcPts val="0"/>
              </a:spcBef>
              <a:buFont typeface="Wingdings 2" pitchFamily="18" charset="2"/>
              <a:buNone/>
            </a:pPr>
            <a:endParaRPr lang="de-DE" sz="6400"/>
          </a:p>
          <a:p>
            <a:pPr marL="0" indent="0">
              <a:lnSpc>
                <a:spcPct val="120000"/>
              </a:lnSpc>
              <a:spcBef>
                <a:spcPts val="0"/>
              </a:spcBef>
              <a:buFont typeface="Wingdings 2" pitchFamily="18" charset="2"/>
              <a:buNone/>
            </a:pPr>
            <a:r>
              <a:rPr lang="de-DE" sz="6400" b="1"/>
              <a:t>Fachober-schule</a:t>
            </a:r>
          </a:p>
          <a:p>
            <a:pPr marL="0" indent="0">
              <a:lnSpc>
                <a:spcPct val="120000"/>
              </a:lnSpc>
              <a:spcBef>
                <a:spcPts val="0"/>
              </a:spcBef>
              <a:buFont typeface="Wingdings 2" pitchFamily="18" charset="2"/>
              <a:buNone/>
            </a:pPr>
            <a:endParaRPr lang="de-DE" sz="6400"/>
          </a:p>
          <a:p>
            <a:pPr marL="0" indent="0">
              <a:lnSpc>
                <a:spcPct val="120000"/>
              </a:lnSpc>
              <a:spcBef>
                <a:spcPts val="0"/>
              </a:spcBef>
              <a:buFont typeface="Wingdings 2" pitchFamily="18" charset="2"/>
              <a:buNone/>
            </a:pPr>
            <a:r>
              <a:rPr lang="de-DE" sz="6400" b="1"/>
              <a:t>Berufliches Gymnasium</a:t>
            </a:r>
          </a:p>
          <a:p>
            <a:pPr marL="0" indent="0">
              <a:lnSpc>
                <a:spcPct val="120000"/>
              </a:lnSpc>
              <a:spcBef>
                <a:spcPts val="0"/>
              </a:spcBef>
              <a:buFont typeface="Wingdings 2" pitchFamily="18" charset="2"/>
              <a:buNone/>
            </a:pPr>
            <a:endParaRPr lang="de-DE" sz="6400"/>
          </a:p>
          <a:p>
            <a:pPr marL="0" indent="0">
              <a:lnSpc>
                <a:spcPct val="120000"/>
              </a:lnSpc>
              <a:spcBef>
                <a:spcPts val="0"/>
              </a:spcBef>
              <a:buFont typeface="Wingdings 2" pitchFamily="18" charset="2"/>
              <a:buNone/>
            </a:pPr>
            <a:r>
              <a:rPr lang="de-DE" sz="6400" b="1"/>
              <a:t>Fachschule</a:t>
            </a:r>
          </a:p>
        </p:txBody>
      </p:sp>
      <p:sp>
        <p:nvSpPr>
          <p:cNvPr id="14" name="Inhaltsplatzhalter 2">
            <a:extLst>
              <a:ext uri="{FF2B5EF4-FFF2-40B4-BE49-F238E27FC236}">
                <a16:creationId xmlns:a16="http://schemas.microsoft.com/office/drawing/2014/main" id="{7E5666CF-9FCF-4E5A-9443-16F506A1B160}"/>
              </a:ext>
            </a:extLst>
          </p:cNvPr>
          <p:cNvSpPr txBox="1">
            <a:spLocks/>
          </p:cNvSpPr>
          <p:nvPr/>
        </p:nvSpPr>
        <p:spPr>
          <a:xfrm>
            <a:off x="6935764" y="2235246"/>
            <a:ext cx="1674836" cy="3751317"/>
          </a:xfrm>
          <a:prstGeom prst="rect">
            <a:avLst/>
          </a:prstGeom>
          <a:solidFill>
            <a:schemeClr val="accent3">
              <a:lumMod val="60000"/>
              <a:lumOff val="40000"/>
            </a:schemeClr>
          </a:solidFill>
        </p:spPr>
        <p:txBody>
          <a:bodyPr vert="horz" lIns="91440" tIns="45720" rIns="91440" bIns="45720" rtlCol="0" anchor="ctr">
            <a:normAutofit fontScale="400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10000"/>
              </a:lnSpc>
              <a:spcBef>
                <a:spcPts val="0"/>
              </a:spcBef>
              <a:buFont typeface="Wingdings 2" pitchFamily="18" charset="2"/>
              <a:buNone/>
            </a:pPr>
            <a:endParaRPr lang="de-DE" sz="2300" b="1"/>
          </a:p>
          <a:p>
            <a:pPr marL="0" indent="0">
              <a:lnSpc>
                <a:spcPct val="120000"/>
              </a:lnSpc>
              <a:spcBef>
                <a:spcPts val="0"/>
              </a:spcBef>
              <a:buFont typeface="Wingdings 2" pitchFamily="18" charset="2"/>
              <a:buNone/>
            </a:pPr>
            <a:r>
              <a:rPr lang="de-DE" sz="4000" b="1"/>
              <a:t>Ausbildungs-vorbereitung</a:t>
            </a:r>
          </a:p>
          <a:p>
            <a:pPr marL="0" indent="0">
              <a:lnSpc>
                <a:spcPct val="120000"/>
              </a:lnSpc>
              <a:spcBef>
                <a:spcPts val="0"/>
              </a:spcBef>
              <a:buFont typeface="Wingdings 2" pitchFamily="18" charset="2"/>
              <a:buNone/>
            </a:pPr>
            <a:endParaRPr lang="de-DE" sz="4000" b="1"/>
          </a:p>
          <a:p>
            <a:pPr marL="0" indent="0">
              <a:lnSpc>
                <a:spcPct val="120000"/>
              </a:lnSpc>
              <a:spcBef>
                <a:spcPts val="0"/>
              </a:spcBef>
              <a:buFont typeface="Wingdings 2" pitchFamily="18" charset="2"/>
              <a:buNone/>
            </a:pPr>
            <a:r>
              <a:rPr lang="de-DE" sz="4000" b="1"/>
              <a:t>Berufsfach-schulen</a:t>
            </a:r>
          </a:p>
          <a:p>
            <a:pPr marL="0" indent="0">
              <a:lnSpc>
                <a:spcPct val="120000"/>
              </a:lnSpc>
              <a:spcBef>
                <a:spcPts val="0"/>
              </a:spcBef>
              <a:buFont typeface="Wingdings 2" pitchFamily="18" charset="2"/>
              <a:buNone/>
            </a:pPr>
            <a:endParaRPr lang="de-DE" sz="6000"/>
          </a:p>
          <a:p>
            <a:pPr marL="0" indent="0">
              <a:lnSpc>
                <a:spcPct val="120000"/>
              </a:lnSpc>
              <a:spcBef>
                <a:spcPts val="0"/>
              </a:spcBef>
              <a:buFont typeface="Wingdings 2" pitchFamily="18" charset="2"/>
              <a:buNone/>
            </a:pPr>
            <a:r>
              <a:rPr lang="de-DE" sz="4000" b="1"/>
              <a:t>Berufsschulen</a:t>
            </a:r>
          </a:p>
          <a:p>
            <a:pPr>
              <a:lnSpc>
                <a:spcPct val="120000"/>
              </a:lnSpc>
              <a:spcBef>
                <a:spcPts val="0"/>
              </a:spcBef>
              <a:buFontTx/>
              <a:buChar char="-"/>
            </a:pPr>
            <a:r>
              <a:rPr lang="de-DE" sz="3500"/>
              <a:t>Hauswirtschaft</a:t>
            </a:r>
          </a:p>
          <a:p>
            <a:pPr>
              <a:lnSpc>
                <a:spcPct val="120000"/>
              </a:lnSpc>
              <a:spcBef>
                <a:spcPts val="0"/>
              </a:spcBef>
              <a:buFontTx/>
              <a:buChar char="-"/>
            </a:pPr>
            <a:r>
              <a:rPr lang="de-DE" sz="3500"/>
              <a:t>Gastronomie</a:t>
            </a:r>
          </a:p>
          <a:p>
            <a:pPr>
              <a:lnSpc>
                <a:spcPct val="120000"/>
              </a:lnSpc>
              <a:spcBef>
                <a:spcPts val="0"/>
              </a:spcBef>
              <a:buFontTx/>
              <a:buChar char="-"/>
            </a:pPr>
            <a:r>
              <a:rPr lang="de-DE" sz="3500"/>
              <a:t>Backgewerbe</a:t>
            </a:r>
          </a:p>
          <a:p>
            <a:pPr>
              <a:lnSpc>
                <a:spcPct val="120000"/>
              </a:lnSpc>
              <a:spcBef>
                <a:spcPts val="0"/>
              </a:spcBef>
              <a:buFontTx/>
              <a:buChar char="-"/>
            </a:pPr>
            <a:endParaRPr lang="de-DE" sz="6000"/>
          </a:p>
          <a:p>
            <a:pPr marL="0" indent="0">
              <a:lnSpc>
                <a:spcPct val="120000"/>
              </a:lnSpc>
              <a:spcBef>
                <a:spcPts val="0"/>
              </a:spcBef>
              <a:buFont typeface="Wingdings 2" pitchFamily="18" charset="2"/>
              <a:buNone/>
            </a:pPr>
            <a:r>
              <a:rPr lang="de-DE" sz="4000" b="1"/>
              <a:t>Fachschule</a:t>
            </a:r>
          </a:p>
          <a:p>
            <a:pPr marL="0" indent="0">
              <a:lnSpc>
                <a:spcPct val="120000"/>
              </a:lnSpc>
              <a:spcBef>
                <a:spcPts val="0"/>
              </a:spcBef>
              <a:buFont typeface="Wingdings 2" pitchFamily="18" charset="2"/>
              <a:buNone/>
            </a:pPr>
            <a:endParaRPr lang="de-DE" sz="2100" b="1"/>
          </a:p>
          <a:p>
            <a:pPr marL="0" indent="0">
              <a:lnSpc>
                <a:spcPct val="120000"/>
              </a:lnSpc>
              <a:spcBef>
                <a:spcPts val="0"/>
              </a:spcBef>
              <a:buFont typeface="Wingdings 2" pitchFamily="18" charset="2"/>
              <a:buNone/>
            </a:pPr>
            <a:endParaRPr lang="de-DE" sz="2300" b="1"/>
          </a:p>
          <a:p>
            <a:pPr marL="0" indent="0">
              <a:buFont typeface="Wingdings 2" pitchFamily="18" charset="2"/>
              <a:buNone/>
            </a:pPr>
            <a:endParaRPr lang="de-DE"/>
          </a:p>
        </p:txBody>
      </p:sp>
      <p:sp>
        <p:nvSpPr>
          <p:cNvPr id="15" name="Inhaltsplatzhalter 2">
            <a:extLst>
              <a:ext uri="{FF2B5EF4-FFF2-40B4-BE49-F238E27FC236}">
                <a16:creationId xmlns:a16="http://schemas.microsoft.com/office/drawing/2014/main" id="{5611919F-9FA7-4649-970E-F2B58418422B}"/>
              </a:ext>
            </a:extLst>
          </p:cNvPr>
          <p:cNvSpPr txBox="1">
            <a:spLocks/>
          </p:cNvSpPr>
          <p:nvPr/>
        </p:nvSpPr>
        <p:spPr>
          <a:xfrm>
            <a:off x="8836903" y="2235247"/>
            <a:ext cx="1674836" cy="3751317"/>
          </a:xfrm>
          <a:prstGeom prst="rect">
            <a:avLst/>
          </a:prstGeom>
          <a:solidFill>
            <a:schemeClr val="accent3">
              <a:lumMod val="60000"/>
              <a:lumOff val="40000"/>
            </a:schemeClr>
          </a:solidFill>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00000"/>
              </a:lnSpc>
              <a:spcBef>
                <a:spcPts val="0"/>
              </a:spcBef>
              <a:buFont typeface="Wingdings 2" pitchFamily="18" charset="2"/>
              <a:buNone/>
            </a:pPr>
            <a:r>
              <a:rPr lang="de-DE" sz="1600" b="1"/>
              <a:t>Berufsschulen</a:t>
            </a:r>
          </a:p>
          <a:p>
            <a:pPr>
              <a:buFontTx/>
              <a:buChar char="-"/>
            </a:pPr>
            <a:r>
              <a:rPr lang="de-DE" sz="1400"/>
              <a:t>Friseur</a:t>
            </a:r>
          </a:p>
          <a:p>
            <a:pPr>
              <a:buFontTx/>
              <a:buChar char="-"/>
            </a:pPr>
            <a:r>
              <a:rPr lang="de-DE" sz="1400"/>
              <a:t>Floristik</a:t>
            </a:r>
          </a:p>
          <a:p>
            <a:pPr marL="0" indent="0">
              <a:buNone/>
            </a:pPr>
            <a:endParaRPr lang="de-DE" sz="1600"/>
          </a:p>
          <a:p>
            <a:pPr marL="0" indent="0">
              <a:buFont typeface="Wingdings 2" pitchFamily="18" charset="2"/>
              <a:buNone/>
            </a:pPr>
            <a:endParaRPr lang="de-DE"/>
          </a:p>
          <a:p>
            <a:pPr marL="0" indent="0">
              <a:buFont typeface="Wingdings 2" pitchFamily="18" charset="2"/>
              <a:buNone/>
            </a:pPr>
            <a:endParaRPr lang="de-DE"/>
          </a:p>
          <a:p>
            <a:pPr marL="0" indent="0">
              <a:buFont typeface="Wingdings 2" pitchFamily="18" charset="2"/>
              <a:buNone/>
            </a:pPr>
            <a:endParaRPr lang="de-DE"/>
          </a:p>
          <a:p>
            <a:pPr marL="0" indent="0">
              <a:buFont typeface="Wingdings 2" pitchFamily="18" charset="2"/>
              <a:buNone/>
            </a:pPr>
            <a:endParaRPr lang="de-DE"/>
          </a:p>
          <a:p>
            <a:pPr marL="0" indent="0">
              <a:buFont typeface="Wingdings 2" pitchFamily="18" charset="2"/>
              <a:buNone/>
            </a:pPr>
            <a:endParaRPr lang="de-DE"/>
          </a:p>
        </p:txBody>
      </p:sp>
      <p:sp>
        <p:nvSpPr>
          <p:cNvPr id="16" name="Inhaltsplatzhalter 3">
            <a:extLst>
              <a:ext uri="{FF2B5EF4-FFF2-40B4-BE49-F238E27FC236}">
                <a16:creationId xmlns:a16="http://schemas.microsoft.com/office/drawing/2014/main" id="{25827B45-5D8D-4251-BBBA-0DBFC532650D}"/>
              </a:ext>
            </a:extLst>
          </p:cNvPr>
          <p:cNvSpPr txBox="1">
            <a:spLocks/>
          </p:cNvSpPr>
          <p:nvPr/>
        </p:nvSpPr>
        <p:spPr>
          <a:xfrm>
            <a:off x="5017863" y="495284"/>
            <a:ext cx="1662764" cy="1341711"/>
          </a:xfrm>
          <a:prstGeom prst="rect">
            <a:avLst/>
          </a:prstGeom>
          <a:solidFill>
            <a:schemeClr val="accent3">
              <a:lumMod val="75000"/>
            </a:schemeClr>
          </a:solidFill>
        </p:spPr>
        <p:txBody>
          <a:bodyPr vert="horz" lIns="0" tIns="0" rIns="91440" bIns="45720" rtlCol="0" anchor="ctr">
            <a:normAutofit/>
          </a:bodyPr>
          <a:lstStyle>
            <a:lvl1pPr marL="0" indent="0" algn="l"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360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360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de-DE" sz="2000" b="1">
                <a:solidFill>
                  <a:schemeClr val="bg1"/>
                </a:solidFill>
              </a:rPr>
              <a:t>Gesundheit/</a:t>
            </a:r>
          </a:p>
          <a:p>
            <a:pPr algn="ctr">
              <a:lnSpc>
                <a:spcPct val="100000"/>
              </a:lnSpc>
              <a:spcBef>
                <a:spcPts val="0"/>
              </a:spcBef>
            </a:pPr>
            <a:r>
              <a:rPr lang="de-DE" sz="2000" b="1">
                <a:solidFill>
                  <a:schemeClr val="bg1"/>
                </a:solidFill>
              </a:rPr>
              <a:t>Erziehung und </a:t>
            </a:r>
          </a:p>
          <a:p>
            <a:pPr algn="ctr">
              <a:lnSpc>
                <a:spcPct val="100000"/>
              </a:lnSpc>
              <a:spcBef>
                <a:spcPts val="0"/>
              </a:spcBef>
            </a:pPr>
            <a:r>
              <a:rPr lang="de-DE" sz="2000" b="1">
                <a:solidFill>
                  <a:schemeClr val="bg1"/>
                </a:solidFill>
              </a:rPr>
              <a:t>Soziales</a:t>
            </a:r>
          </a:p>
        </p:txBody>
      </p:sp>
      <p:pic>
        <p:nvPicPr>
          <p:cNvPr id="20" name="Audio 19">
            <a:hlinkClick r:id="" action="ppaction://media"/>
            <a:extLst>
              <a:ext uri="{FF2B5EF4-FFF2-40B4-BE49-F238E27FC236}">
                <a16:creationId xmlns:a16="http://schemas.microsoft.com/office/drawing/2014/main" id="{161D833A-8D4E-6B24-5E35-2725F822563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692241875"/>
      </p:ext>
    </p:extLst>
  </p:cSld>
  <p:clrMapOvr>
    <a:masterClrMapping/>
  </p:clrMapOvr>
  <p:transition spd="slow" advTm="217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8687" y="555769"/>
            <a:ext cx="9613900" cy="1312787"/>
          </a:xfrm>
          <a:solidFill>
            <a:schemeClr val="accent3">
              <a:lumMod val="60000"/>
              <a:lumOff val="40000"/>
            </a:schemeClr>
          </a:solidFill>
        </p:spPr>
        <p:txBody>
          <a:bodyPr>
            <a:noAutofit/>
          </a:bodyPr>
          <a:lstStyle/>
          <a:p>
            <a:r>
              <a:rPr lang="de-DE" sz="4800">
                <a:solidFill>
                  <a:schemeClr val="accent1">
                    <a:lumMod val="50000"/>
                  </a:schemeClr>
                </a:solidFill>
                <a:latin typeface="Arial" pitchFamily="34" charset="0"/>
                <a:cs typeface="Arial" pitchFamily="34" charset="0"/>
              </a:rPr>
              <a:t>Unser Bildungsangebot ist vielfältig ….</a:t>
            </a:r>
          </a:p>
        </p:txBody>
      </p:sp>
      <p:sp>
        <p:nvSpPr>
          <p:cNvPr id="3" name="Inhaltsplatzhalter 2"/>
          <p:cNvSpPr>
            <a:spLocks noGrp="1"/>
          </p:cNvSpPr>
          <p:nvPr>
            <p:ph idx="1"/>
          </p:nvPr>
        </p:nvSpPr>
        <p:spPr>
          <a:xfrm>
            <a:off x="838199" y="2276061"/>
            <a:ext cx="10711071" cy="4853136"/>
          </a:xfrm>
        </p:spPr>
        <p:txBody>
          <a:bodyPr>
            <a:normAutofit/>
          </a:bodyPr>
          <a:lstStyle/>
          <a:p>
            <a:pPr marL="342900" indent="-342900">
              <a:buFont typeface="Wingdings" panose="05000000000000000000" pitchFamily="2" charset="2"/>
              <a:buChar char="§"/>
            </a:pPr>
            <a:r>
              <a:rPr lang="de-DE">
                <a:solidFill>
                  <a:schemeClr val="accent1">
                    <a:lumMod val="50000"/>
                  </a:schemeClr>
                </a:solidFill>
                <a:latin typeface="Arial" pitchFamily="34" charset="0"/>
                <a:cs typeface="Arial" pitchFamily="34" charset="0"/>
              </a:rPr>
              <a:t>Doppelt qualifizierende Abschlüsse:	</a:t>
            </a:r>
          </a:p>
          <a:p>
            <a:r>
              <a:rPr lang="de-DE">
                <a:solidFill>
                  <a:schemeClr val="accent1">
                    <a:lumMod val="50000"/>
                  </a:schemeClr>
                </a:solidFill>
                <a:latin typeface="Arial" pitchFamily="34" charset="0"/>
                <a:cs typeface="Arial" pitchFamily="34" charset="0"/>
              </a:rPr>
              <a:t>    Schulabschluss + Berufsabschluss</a:t>
            </a:r>
          </a:p>
          <a:p>
            <a:pPr marL="342900" indent="-342900">
              <a:buFont typeface="Wingdings" panose="05000000000000000000" pitchFamily="2" charset="2"/>
              <a:buChar char="§"/>
            </a:pPr>
            <a:r>
              <a:rPr lang="de-DE">
                <a:solidFill>
                  <a:schemeClr val="accent1">
                    <a:lumMod val="50000"/>
                  </a:schemeClr>
                </a:solidFill>
                <a:latin typeface="Arial" pitchFamily="34" charset="0"/>
                <a:cs typeface="Arial" pitchFamily="34" charset="0"/>
              </a:rPr>
              <a:t>Hauptschulabschluss Klasse 9 </a:t>
            </a:r>
          </a:p>
          <a:p>
            <a:pPr marL="342900" indent="-342900">
              <a:buFont typeface="Wingdings" panose="05000000000000000000" pitchFamily="2" charset="2"/>
              <a:buChar char="§"/>
            </a:pPr>
            <a:r>
              <a:rPr lang="de-DE">
                <a:solidFill>
                  <a:schemeClr val="accent1">
                    <a:lumMod val="50000"/>
                  </a:schemeClr>
                </a:solidFill>
                <a:latin typeface="Arial" pitchFamily="34" charset="0"/>
                <a:cs typeface="Arial" pitchFamily="34" charset="0"/>
              </a:rPr>
              <a:t>Hauptschulabschluss Klasse 10 </a:t>
            </a:r>
          </a:p>
          <a:p>
            <a:pPr marL="342900" indent="-342900">
              <a:buFont typeface="Wingdings" panose="05000000000000000000" pitchFamily="2" charset="2"/>
              <a:buChar char="§"/>
            </a:pPr>
            <a:r>
              <a:rPr lang="de-DE">
                <a:solidFill>
                  <a:schemeClr val="accent1">
                    <a:lumMod val="50000"/>
                  </a:schemeClr>
                </a:solidFill>
                <a:latin typeface="Arial" pitchFamily="34" charset="0"/>
                <a:cs typeface="Arial" pitchFamily="34" charset="0"/>
              </a:rPr>
              <a:t>Mittlerer Bildungsabschluss (FOR, FOR/Q)</a:t>
            </a:r>
          </a:p>
          <a:p>
            <a:pPr marL="342900" indent="-342900">
              <a:buFont typeface="Wingdings" panose="05000000000000000000" pitchFamily="2" charset="2"/>
              <a:buChar char="§"/>
            </a:pPr>
            <a:r>
              <a:rPr lang="de-DE">
                <a:solidFill>
                  <a:schemeClr val="accent1">
                    <a:lumMod val="50000"/>
                  </a:schemeClr>
                </a:solidFill>
                <a:latin typeface="Arial" pitchFamily="34" charset="0"/>
                <a:cs typeface="Arial" pitchFamily="34" charset="0"/>
              </a:rPr>
              <a:t>Fachhochschulreife</a:t>
            </a:r>
          </a:p>
          <a:p>
            <a:pPr marL="342900" indent="-342900">
              <a:buFont typeface="Wingdings" panose="05000000000000000000" pitchFamily="2" charset="2"/>
              <a:buChar char="§"/>
            </a:pPr>
            <a:r>
              <a:rPr lang="de-DE">
                <a:solidFill>
                  <a:schemeClr val="accent1">
                    <a:lumMod val="50000"/>
                  </a:schemeClr>
                </a:solidFill>
                <a:latin typeface="Arial" pitchFamily="34" charset="0"/>
                <a:cs typeface="Arial" pitchFamily="34" charset="0"/>
              </a:rPr>
              <a:t>Allgemeine Hochschulreife (Abitur)</a:t>
            </a:r>
          </a:p>
          <a:p>
            <a:pPr marL="342900" indent="-342900">
              <a:buFont typeface="Wingdings" panose="05000000000000000000" pitchFamily="2" charset="2"/>
              <a:buChar char="§"/>
            </a:pPr>
            <a:r>
              <a:rPr lang="de-DE">
                <a:solidFill>
                  <a:schemeClr val="accent1">
                    <a:lumMod val="50000"/>
                  </a:schemeClr>
                </a:solidFill>
                <a:latin typeface="Arial" pitchFamily="34" charset="0"/>
                <a:cs typeface="Arial" pitchFamily="34" charset="0"/>
              </a:rPr>
              <a:t>Aufbaubildungsgänge</a:t>
            </a:r>
          </a:p>
          <a:p>
            <a:pPr>
              <a:buNone/>
            </a:pPr>
            <a:endParaRPr lang="de-DE">
              <a:latin typeface="Arial" pitchFamily="34" charset="0"/>
              <a:cs typeface="Arial" pitchFamily="34" charset="0"/>
            </a:endParaRPr>
          </a:p>
          <a:p>
            <a:pPr>
              <a:buNone/>
            </a:pPr>
            <a:endParaRPr lang="de-DE">
              <a:latin typeface="Arial" pitchFamily="34" charset="0"/>
              <a:cs typeface="Arial" pitchFamily="34" charset="0"/>
            </a:endParaRPr>
          </a:p>
        </p:txBody>
      </p:sp>
      <p:sp>
        <p:nvSpPr>
          <p:cNvPr id="4" name="Foliennummernplatzhalter 3">
            <a:extLst>
              <a:ext uri="{FF2B5EF4-FFF2-40B4-BE49-F238E27FC236}">
                <a16:creationId xmlns:a16="http://schemas.microsoft.com/office/drawing/2014/main" id="{57F2C2C6-C100-6865-039A-C1439D46EA75}"/>
              </a:ext>
            </a:extLst>
          </p:cNvPr>
          <p:cNvSpPr>
            <a:spLocks noGrp="1"/>
          </p:cNvSpPr>
          <p:nvPr>
            <p:ph type="sldNum" sz="quarter" idx="12"/>
          </p:nvPr>
        </p:nvSpPr>
        <p:spPr/>
        <p:txBody>
          <a:bodyPr/>
          <a:lstStyle/>
          <a:p>
            <a:fld id="{48E72723-5517-4803-9F17-B7951A3FCB36}" type="slidenum">
              <a:rPr lang="de-DE" smtClean="0"/>
              <a:t>5</a:t>
            </a:fld>
            <a:endParaRPr lang="de-DE"/>
          </a:p>
        </p:txBody>
      </p:sp>
      <p:pic>
        <p:nvPicPr>
          <p:cNvPr id="25" name="Audio 24">
            <a:hlinkClick r:id="" action="ppaction://media"/>
            <a:extLst>
              <a:ext uri="{FF2B5EF4-FFF2-40B4-BE49-F238E27FC236}">
                <a16:creationId xmlns:a16="http://schemas.microsoft.com/office/drawing/2014/main" id="{149B47E4-65E2-2797-4159-7607221742D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519"/>
    </mc:Choice>
    <mc:Fallback>
      <p:transition spd="slow" advTm="46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2260" y="310895"/>
            <a:ext cx="9717807" cy="2026723"/>
          </a:xfrm>
          <a:solidFill>
            <a:schemeClr val="accent3">
              <a:lumMod val="75000"/>
            </a:schemeClr>
          </a:solidFill>
          <a:ln>
            <a:solidFill>
              <a:schemeClr val="accent5">
                <a:lumMod val="60000"/>
                <a:lumOff val="40000"/>
              </a:schemeClr>
            </a:solidFill>
          </a:ln>
        </p:spPr>
        <p:txBody>
          <a:bodyPr>
            <a:noAutofit/>
          </a:bodyPr>
          <a:lstStyle/>
          <a:p>
            <a:pPr algn="ctr"/>
            <a:br>
              <a:rPr lang="de-DE" sz="2000"/>
            </a:br>
            <a:r>
              <a:rPr lang="de-DE" sz="2000">
                <a:solidFill>
                  <a:schemeClr val="bg1"/>
                </a:solidFill>
              </a:rPr>
              <a:t>Berufsabschluss nach Landesrecht</a:t>
            </a:r>
            <a:br>
              <a:rPr lang="de-DE" sz="2000">
                <a:solidFill>
                  <a:schemeClr val="bg1"/>
                </a:solidFill>
              </a:rPr>
            </a:br>
            <a:r>
              <a:rPr lang="de-DE" sz="2000" u="sng">
                <a:solidFill>
                  <a:schemeClr val="bg1"/>
                </a:solidFill>
              </a:rPr>
              <a:t>und</a:t>
            </a:r>
            <a:br>
              <a:rPr lang="de-DE" sz="2000"/>
            </a:br>
            <a:r>
              <a:rPr lang="de-DE" sz="2000">
                <a:solidFill>
                  <a:schemeClr val="bg1"/>
                </a:solidFill>
              </a:rPr>
              <a:t>Erweiterter erster  Schulabschluss (Hauptschulabschluss Klasse 10)</a:t>
            </a:r>
            <a:br>
              <a:rPr lang="de-DE" sz="2000">
                <a:solidFill>
                  <a:schemeClr val="bg1"/>
                </a:solidFill>
              </a:rPr>
            </a:br>
            <a:r>
              <a:rPr lang="de-DE" sz="2000" u="sng">
                <a:solidFill>
                  <a:schemeClr val="bg1"/>
                </a:solidFill>
              </a:rPr>
              <a:t>oder </a:t>
            </a:r>
            <a:br>
              <a:rPr lang="de-DE" sz="2000" u="sng">
                <a:solidFill>
                  <a:schemeClr val="bg1"/>
                </a:solidFill>
              </a:rPr>
            </a:br>
            <a:r>
              <a:rPr lang="de-DE" sz="2000">
                <a:solidFill>
                  <a:schemeClr val="bg1"/>
                </a:solidFill>
              </a:rPr>
              <a:t>Mittlerer Schulabschluss (Fachoberschulreife)</a:t>
            </a:r>
            <a:br>
              <a:rPr lang="de-DE" sz="2000">
                <a:solidFill>
                  <a:schemeClr val="bg1"/>
                </a:solidFill>
              </a:rPr>
            </a:br>
            <a:r>
              <a:rPr lang="de-DE" sz="1600">
                <a:solidFill>
                  <a:schemeClr val="bg1"/>
                </a:solidFill>
              </a:rPr>
              <a:t> </a:t>
            </a:r>
            <a:r>
              <a:rPr lang="de-DE" sz="1400">
                <a:solidFill>
                  <a:schemeClr val="bg1"/>
                </a:solidFill>
              </a:rPr>
              <a:t>bei entspr. Notendurchschnitt auch Berechtigung zum Besuch der gymnasialen Oberstufe (Q-Vermerk) möglich</a:t>
            </a:r>
            <a:br>
              <a:rPr lang="de-DE" sz="1800">
                <a:solidFill>
                  <a:schemeClr val="bg1"/>
                </a:solidFill>
              </a:rPr>
            </a:br>
            <a:br>
              <a:rPr lang="de-DE" sz="2000">
                <a:solidFill>
                  <a:schemeClr val="bg1"/>
                </a:solidFill>
              </a:rPr>
            </a:br>
            <a:r>
              <a:rPr lang="de-DE" sz="2000">
                <a:solidFill>
                  <a:schemeClr val="bg1"/>
                </a:solidFill>
              </a:rPr>
              <a:t>Berufsabschluss nach Landesrecht</a:t>
            </a:r>
          </a:p>
        </p:txBody>
      </p:sp>
      <p:sp>
        <p:nvSpPr>
          <p:cNvPr id="4" name="Textfeld 3"/>
          <p:cNvSpPr txBox="1"/>
          <p:nvPr/>
        </p:nvSpPr>
        <p:spPr>
          <a:xfrm>
            <a:off x="725557" y="6356584"/>
            <a:ext cx="9653494" cy="461665"/>
          </a:xfrm>
          <a:prstGeom prst="rect">
            <a:avLst/>
          </a:prstGeom>
          <a:solidFill>
            <a:schemeClr val="accent3">
              <a:lumMod val="75000"/>
            </a:schemeClr>
          </a:solidFill>
          <a:ln>
            <a:solidFill>
              <a:schemeClr val="accent1"/>
            </a:solidFill>
          </a:ln>
        </p:spPr>
        <p:txBody>
          <a:bodyPr wrap="square" rtlCol="0">
            <a:spAutoFit/>
          </a:bodyPr>
          <a:lstStyle/>
          <a:p>
            <a:pPr algn="ctr"/>
            <a:r>
              <a:rPr lang="de-DE" sz="2400" b="1"/>
              <a:t>Keinen Schulabschluss?</a:t>
            </a:r>
          </a:p>
        </p:txBody>
      </p:sp>
      <p:sp>
        <p:nvSpPr>
          <p:cNvPr id="6" name="Textfeld 5"/>
          <p:cNvSpPr txBox="1"/>
          <p:nvPr/>
        </p:nvSpPr>
        <p:spPr>
          <a:xfrm>
            <a:off x="725557" y="5469645"/>
            <a:ext cx="9653494" cy="461665"/>
          </a:xfrm>
          <a:prstGeom prst="rect">
            <a:avLst/>
          </a:prstGeom>
          <a:solidFill>
            <a:schemeClr val="accent3">
              <a:lumMod val="75000"/>
            </a:schemeClr>
          </a:solidFill>
          <a:ln>
            <a:solidFill>
              <a:schemeClr val="accent3">
                <a:lumMod val="60000"/>
                <a:lumOff val="40000"/>
              </a:schemeClr>
            </a:solidFill>
          </a:ln>
        </p:spPr>
        <p:txBody>
          <a:bodyPr wrap="square" rtlCol="0">
            <a:spAutoFit/>
          </a:bodyPr>
          <a:lstStyle/>
          <a:p>
            <a:pPr algn="ctr"/>
            <a:r>
              <a:rPr lang="de-DE" sz="2400"/>
              <a:t>Ausbildungsvorbereitung</a:t>
            </a:r>
          </a:p>
        </p:txBody>
      </p:sp>
      <p:sp>
        <p:nvSpPr>
          <p:cNvPr id="7" name="Textfeld 6"/>
          <p:cNvSpPr txBox="1"/>
          <p:nvPr/>
        </p:nvSpPr>
        <p:spPr>
          <a:xfrm>
            <a:off x="725557" y="4610443"/>
            <a:ext cx="9653494" cy="461665"/>
          </a:xfrm>
          <a:prstGeom prst="rect">
            <a:avLst/>
          </a:prstGeom>
          <a:solidFill>
            <a:schemeClr val="accent3">
              <a:lumMod val="75000"/>
            </a:schemeClr>
          </a:solidFill>
        </p:spPr>
        <p:txBody>
          <a:bodyPr wrap="square" rtlCol="0">
            <a:spAutoFit/>
          </a:bodyPr>
          <a:lstStyle/>
          <a:p>
            <a:pPr algn="ctr"/>
            <a:r>
              <a:rPr lang="de-DE" sz="2400"/>
              <a:t>Erster Schulabschluss (Hauptschulabschluss Klasse  9)</a:t>
            </a:r>
          </a:p>
        </p:txBody>
      </p:sp>
      <p:sp>
        <p:nvSpPr>
          <p:cNvPr id="10" name="Textfeld 9"/>
          <p:cNvSpPr txBox="1"/>
          <p:nvPr/>
        </p:nvSpPr>
        <p:spPr>
          <a:xfrm>
            <a:off x="725557" y="2637550"/>
            <a:ext cx="2990091" cy="1631216"/>
          </a:xfrm>
          <a:prstGeom prst="rect">
            <a:avLst/>
          </a:prstGeom>
          <a:solidFill>
            <a:schemeClr val="accent3">
              <a:lumMod val="40000"/>
              <a:lumOff val="60000"/>
            </a:schemeClr>
          </a:solidFill>
        </p:spPr>
        <p:txBody>
          <a:bodyPr wrap="square" rtlCol="0">
            <a:spAutoFit/>
          </a:bodyPr>
          <a:lstStyle/>
          <a:p>
            <a:pPr algn="ctr"/>
            <a:r>
              <a:rPr lang="de-DE" sz="2000">
                <a:solidFill>
                  <a:schemeClr val="accent3">
                    <a:lumMod val="50000"/>
                  </a:schemeClr>
                </a:solidFill>
              </a:rPr>
              <a:t>Zweijährige Berufsfachschule Typ III</a:t>
            </a:r>
          </a:p>
          <a:p>
            <a:pPr algn="ctr"/>
            <a:r>
              <a:rPr lang="de-DE" sz="2000">
                <a:solidFill>
                  <a:schemeClr val="accent3">
                    <a:lumMod val="50000"/>
                  </a:schemeClr>
                </a:solidFill>
              </a:rPr>
              <a:t>BKP</a:t>
            </a:r>
          </a:p>
          <a:p>
            <a:pPr algn="ctr"/>
            <a:r>
              <a:rPr lang="de-DE" sz="2000">
                <a:solidFill>
                  <a:schemeClr val="accent3">
                    <a:lumMod val="50000"/>
                  </a:schemeClr>
                </a:solidFill>
              </a:rPr>
              <a:t>Fachrichtung </a:t>
            </a:r>
            <a:r>
              <a:rPr lang="de-DE" sz="2000" b="1">
                <a:solidFill>
                  <a:schemeClr val="accent3">
                    <a:lumMod val="50000"/>
                  </a:schemeClr>
                </a:solidFill>
              </a:rPr>
              <a:t>Kinderpfleger/in</a:t>
            </a:r>
            <a:endParaRPr lang="de-DE" sz="2000"/>
          </a:p>
        </p:txBody>
      </p:sp>
      <p:sp>
        <p:nvSpPr>
          <p:cNvPr id="11" name="Textfeld 10"/>
          <p:cNvSpPr txBox="1"/>
          <p:nvPr/>
        </p:nvSpPr>
        <p:spPr>
          <a:xfrm>
            <a:off x="7473219" y="2647117"/>
            <a:ext cx="2905831" cy="1631216"/>
          </a:xfrm>
          <a:prstGeom prst="rect">
            <a:avLst/>
          </a:prstGeom>
          <a:solidFill>
            <a:schemeClr val="accent3">
              <a:lumMod val="40000"/>
              <a:lumOff val="60000"/>
            </a:schemeClr>
          </a:solidFill>
        </p:spPr>
        <p:txBody>
          <a:bodyPr wrap="square" rtlCol="0">
            <a:spAutoFit/>
          </a:bodyPr>
          <a:lstStyle/>
          <a:p>
            <a:pPr algn="ctr"/>
            <a:r>
              <a:rPr lang="de-DE" sz="2000">
                <a:solidFill>
                  <a:schemeClr val="accent3">
                    <a:lumMod val="50000"/>
                  </a:schemeClr>
                </a:solidFill>
              </a:rPr>
              <a:t>Zweijährige Berufsfachschule Typ III</a:t>
            </a:r>
          </a:p>
          <a:p>
            <a:pPr algn="ctr"/>
            <a:r>
              <a:rPr lang="de-DE" sz="2000">
                <a:solidFill>
                  <a:schemeClr val="accent3">
                    <a:lumMod val="50000"/>
                  </a:schemeClr>
                </a:solidFill>
              </a:rPr>
              <a:t>BSA</a:t>
            </a:r>
          </a:p>
          <a:p>
            <a:pPr algn="ctr"/>
            <a:r>
              <a:rPr lang="de-DE" sz="2000">
                <a:solidFill>
                  <a:schemeClr val="accent3">
                    <a:lumMod val="50000"/>
                  </a:schemeClr>
                </a:solidFill>
              </a:rPr>
              <a:t>Fachrichtung </a:t>
            </a:r>
            <a:r>
              <a:rPr lang="de-DE" sz="2000" b="1">
                <a:solidFill>
                  <a:schemeClr val="accent3">
                    <a:lumMod val="50000"/>
                  </a:schemeClr>
                </a:solidFill>
              </a:rPr>
              <a:t>Sozialassistent/in</a:t>
            </a:r>
            <a:endParaRPr lang="de-DE" sz="2000"/>
          </a:p>
        </p:txBody>
      </p:sp>
      <p:sp>
        <p:nvSpPr>
          <p:cNvPr id="13" name="Pfeil nach oben 12"/>
          <p:cNvSpPr/>
          <p:nvPr/>
        </p:nvSpPr>
        <p:spPr>
          <a:xfrm>
            <a:off x="5254397" y="5994190"/>
            <a:ext cx="593531" cy="313760"/>
          </a:xfrm>
          <a:prstGeom prst="upArrow">
            <a:avLst/>
          </a:prstGeom>
          <a:solidFill>
            <a:schemeClr val="accent3">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Pfeil nach oben 17"/>
          <p:cNvSpPr/>
          <p:nvPr/>
        </p:nvSpPr>
        <p:spPr>
          <a:xfrm>
            <a:off x="8739605" y="4312905"/>
            <a:ext cx="500066" cy="284868"/>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oben 18"/>
          <p:cNvSpPr/>
          <p:nvPr/>
        </p:nvSpPr>
        <p:spPr>
          <a:xfrm>
            <a:off x="1970569" y="4304562"/>
            <a:ext cx="500066" cy="293211"/>
          </a:xfrm>
          <a:prstGeom prst="upArrow">
            <a:avLst>
              <a:gd name="adj1" fmla="val 50000"/>
              <a:gd name="adj2" fmla="val 6097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Pfeil nach oben 15"/>
          <p:cNvSpPr/>
          <p:nvPr/>
        </p:nvSpPr>
        <p:spPr>
          <a:xfrm>
            <a:off x="5308692" y="5096640"/>
            <a:ext cx="490542" cy="347666"/>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Pfeil nach oben 18">
            <a:extLst>
              <a:ext uri="{FF2B5EF4-FFF2-40B4-BE49-F238E27FC236}">
                <a16:creationId xmlns:a16="http://schemas.microsoft.com/office/drawing/2014/main" id="{A3CF3BC5-DD00-F7FE-A1DA-0DE0A1E147A6}"/>
              </a:ext>
            </a:extLst>
          </p:cNvPr>
          <p:cNvSpPr/>
          <p:nvPr/>
        </p:nvSpPr>
        <p:spPr>
          <a:xfrm>
            <a:off x="1830460" y="2331669"/>
            <a:ext cx="500066" cy="293211"/>
          </a:xfrm>
          <a:prstGeom prst="upArrow">
            <a:avLst>
              <a:gd name="adj1" fmla="val 50000"/>
              <a:gd name="adj2" fmla="val 6097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Pfeil nach oben 18">
            <a:extLst>
              <a:ext uri="{FF2B5EF4-FFF2-40B4-BE49-F238E27FC236}">
                <a16:creationId xmlns:a16="http://schemas.microsoft.com/office/drawing/2014/main" id="{9EAE94AB-02A7-9F3D-B6F0-BAD9DB56C33B}"/>
              </a:ext>
            </a:extLst>
          </p:cNvPr>
          <p:cNvSpPr/>
          <p:nvPr/>
        </p:nvSpPr>
        <p:spPr>
          <a:xfrm>
            <a:off x="8676101" y="2345762"/>
            <a:ext cx="500066" cy="293211"/>
          </a:xfrm>
          <a:prstGeom prst="upArrow">
            <a:avLst>
              <a:gd name="adj1" fmla="val 50000"/>
              <a:gd name="adj2" fmla="val 6097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oliennummernplatzhalter 7">
            <a:extLst>
              <a:ext uri="{FF2B5EF4-FFF2-40B4-BE49-F238E27FC236}">
                <a16:creationId xmlns:a16="http://schemas.microsoft.com/office/drawing/2014/main" id="{62A19FD9-03D1-CEFF-2D82-BB090F7239F7}"/>
              </a:ext>
            </a:extLst>
          </p:cNvPr>
          <p:cNvSpPr>
            <a:spLocks noGrp="1"/>
          </p:cNvSpPr>
          <p:nvPr>
            <p:ph type="sldNum" sz="quarter" idx="12"/>
          </p:nvPr>
        </p:nvSpPr>
        <p:spPr/>
        <p:txBody>
          <a:bodyPr/>
          <a:lstStyle/>
          <a:p>
            <a:fld id="{48E72723-5517-4803-9F17-B7951A3FCB36}" type="slidenum">
              <a:rPr lang="de-DE" smtClean="0"/>
              <a:t>6</a:t>
            </a:fld>
            <a:endParaRPr lang="de-DE"/>
          </a:p>
        </p:txBody>
      </p:sp>
      <p:pic>
        <p:nvPicPr>
          <p:cNvPr id="27" name="Audio 26">
            <a:hlinkClick r:id="" action="ppaction://media"/>
            <a:extLst>
              <a:ext uri="{FF2B5EF4-FFF2-40B4-BE49-F238E27FC236}">
                <a16:creationId xmlns:a16="http://schemas.microsoft.com/office/drawing/2014/main" id="{60F411F5-8BE9-4ADA-3D0B-B2757023E3C4}"/>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325000" t="-160938" r="-325000" b="-160938"/>
          <a:stretch>
            <a:fillRect/>
          </a:stretch>
        </p:blipFill>
        <p:spPr>
          <a:xfrm>
            <a:off x="9144000" y="5143500"/>
            <a:ext cx="3048000" cy="17145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1313"/>
    </mc:Choice>
    <mc:Fallback>
      <p:transition spd="slow" advTm="81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linds(horizont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500" fill="hold"/>
                                        <p:tgtEl>
                                          <p:spTgt spid="11"/>
                                        </p:tgtEl>
                                        <p:attrNameLst>
                                          <p:attrName>ppt_x</p:attrName>
                                        </p:attrNameLst>
                                      </p:cBhvr>
                                      <p:tavLst>
                                        <p:tav tm="0">
                                          <p:val>
                                            <p:strVal val="#ppt_x"/>
                                          </p:val>
                                        </p:tav>
                                        <p:tav tm="100000">
                                          <p:val>
                                            <p:strVal val="#ppt_x"/>
                                          </p:val>
                                        </p:tav>
                                      </p:tavLst>
                                    </p:anim>
                                    <p:anim calcmode="lin" valueType="num">
                                      <p:cBhvr additive="base">
                                        <p:cTn id="5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blinds(horizontal)">
                                      <p:cBhvr>
                                        <p:cTn id="64" dur="50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additive="base">
                                        <p:cTn id="69" dur="500" fill="hold"/>
                                        <p:tgtEl>
                                          <p:spTgt spid="3"/>
                                        </p:tgtEl>
                                        <p:attrNameLst>
                                          <p:attrName>ppt_x</p:attrName>
                                        </p:attrNameLst>
                                      </p:cBhvr>
                                      <p:tavLst>
                                        <p:tav tm="0">
                                          <p:val>
                                            <p:strVal val="#ppt_x"/>
                                          </p:val>
                                        </p:tav>
                                        <p:tav tm="100000">
                                          <p:val>
                                            <p:strVal val="#ppt_x"/>
                                          </p:val>
                                        </p:tav>
                                      </p:tavLst>
                                    </p:anim>
                                    <p:anim calcmode="lin" valueType="num">
                                      <p:cBhvr additive="base">
                                        <p:cTn id="7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additive="base">
                                        <p:cTn id="75" dur="500" fill="hold"/>
                                        <p:tgtEl>
                                          <p:spTgt spid="5"/>
                                        </p:tgtEl>
                                        <p:attrNameLst>
                                          <p:attrName>ppt_x</p:attrName>
                                        </p:attrNameLst>
                                      </p:cBhvr>
                                      <p:tavLst>
                                        <p:tav tm="0">
                                          <p:val>
                                            <p:strVal val="#ppt_x"/>
                                          </p:val>
                                        </p:tav>
                                        <p:tav tm="100000">
                                          <p:val>
                                            <p:strVal val="#ppt_x"/>
                                          </p:val>
                                        </p:tav>
                                      </p:tavLst>
                                    </p:anim>
                                    <p:anim calcmode="lin" valueType="num">
                                      <p:cBhvr additive="base">
                                        <p:cTn id="7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27"/>
                </p:tgtEl>
              </p:cMediaNode>
            </p:audio>
          </p:childTnLst>
        </p:cTn>
      </p:par>
    </p:tnLst>
    <p:bldLst>
      <p:bldP spid="2" grpId="0" animBg="1"/>
      <p:bldP spid="4" grpId="0" animBg="1"/>
      <p:bldP spid="6" grpId="0" animBg="1"/>
      <p:bldP spid="7" grpId="0" animBg="1"/>
      <p:bldP spid="10" grpId="0" animBg="1"/>
      <p:bldP spid="11" grpId="0" animBg="1"/>
      <p:bldP spid="13" grpId="0" animBg="1"/>
      <p:bldP spid="18" grpId="0" animBg="1"/>
      <p:bldP spid="19" grpId="0" animBg="1"/>
      <p:bldP spid="16" grpId="0" animBg="1"/>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5284" y="412597"/>
            <a:ext cx="10415568" cy="5741967"/>
          </a:xfrm>
          <a:solidFill>
            <a:schemeClr val="accent3">
              <a:lumMod val="20000"/>
              <a:lumOff val="80000"/>
            </a:schemeClr>
          </a:solidFill>
        </p:spPr>
        <p:txBody>
          <a:bodyPr>
            <a:normAutofit fontScale="90000"/>
          </a:bodyPr>
          <a:lstStyle/>
          <a:p>
            <a:pPr algn="ctr"/>
            <a:br>
              <a:rPr lang="de-DE" b="0">
                <a:solidFill>
                  <a:schemeClr val="accent3">
                    <a:lumMod val="50000"/>
                  </a:schemeClr>
                </a:solidFill>
                <a:latin typeface="Arial" pitchFamily="34" charset="0"/>
                <a:cs typeface="Arial" pitchFamily="34" charset="0"/>
              </a:rPr>
            </a:br>
            <a:r>
              <a:rPr lang="de-DE" sz="4400" b="0">
                <a:solidFill>
                  <a:schemeClr val="accent3">
                    <a:lumMod val="50000"/>
                  </a:schemeClr>
                </a:solidFill>
                <a:latin typeface="Arial" pitchFamily="34" charset="0"/>
                <a:cs typeface="Arial" pitchFamily="34" charset="0"/>
              </a:rPr>
              <a:t>Schülerinnen und Schüler, die bereits über einen </a:t>
            </a:r>
            <a:br>
              <a:rPr lang="de-DE" sz="4400" b="0">
                <a:solidFill>
                  <a:schemeClr val="accent3">
                    <a:lumMod val="50000"/>
                  </a:schemeClr>
                </a:solidFill>
                <a:latin typeface="Arial" pitchFamily="34" charset="0"/>
                <a:cs typeface="Arial" pitchFamily="34" charset="0"/>
              </a:rPr>
            </a:br>
            <a:r>
              <a:rPr lang="de-DE" sz="4400" b="0">
                <a:solidFill>
                  <a:schemeClr val="accent3">
                    <a:lumMod val="50000"/>
                  </a:schemeClr>
                </a:solidFill>
                <a:latin typeface="Arial" pitchFamily="34" charset="0"/>
                <a:cs typeface="Arial" pitchFamily="34" charset="0"/>
              </a:rPr>
              <a:t>Ersten Schulabschluss (</a:t>
            </a:r>
            <a:r>
              <a:rPr lang="de-DE" sz="4400" b="1">
                <a:solidFill>
                  <a:schemeClr val="accent3">
                    <a:lumMod val="50000"/>
                  </a:schemeClr>
                </a:solidFill>
                <a:latin typeface="Arial" pitchFamily="34" charset="0"/>
                <a:cs typeface="Arial" pitchFamily="34" charset="0"/>
              </a:rPr>
              <a:t>HS 9) </a:t>
            </a:r>
            <a:r>
              <a:rPr lang="de-DE" sz="4400">
                <a:solidFill>
                  <a:schemeClr val="accent3">
                    <a:lumMod val="50000"/>
                  </a:schemeClr>
                </a:solidFill>
                <a:latin typeface="Arial" pitchFamily="34" charset="0"/>
                <a:cs typeface="Arial" pitchFamily="34" charset="0"/>
              </a:rPr>
              <a:t> </a:t>
            </a:r>
            <a:br>
              <a:rPr lang="de-DE" sz="4400">
                <a:solidFill>
                  <a:schemeClr val="accent3">
                    <a:lumMod val="50000"/>
                  </a:schemeClr>
                </a:solidFill>
                <a:latin typeface="Arial" pitchFamily="34" charset="0"/>
                <a:cs typeface="Arial" pitchFamily="34" charset="0"/>
              </a:rPr>
            </a:br>
            <a:r>
              <a:rPr lang="de-DE" sz="4400">
                <a:solidFill>
                  <a:schemeClr val="accent3">
                    <a:lumMod val="50000"/>
                  </a:schemeClr>
                </a:solidFill>
                <a:latin typeface="Arial" pitchFamily="34" charset="0"/>
                <a:cs typeface="Arial" pitchFamily="34" charset="0"/>
              </a:rPr>
              <a:t>oder</a:t>
            </a:r>
            <a:br>
              <a:rPr lang="de-DE" sz="4400" b="0">
                <a:solidFill>
                  <a:schemeClr val="accent3">
                    <a:lumMod val="50000"/>
                  </a:schemeClr>
                </a:solidFill>
                <a:latin typeface="Arial" pitchFamily="34" charset="0"/>
                <a:cs typeface="Arial" pitchFamily="34" charset="0"/>
              </a:rPr>
            </a:br>
            <a:r>
              <a:rPr lang="de-DE" sz="4400" b="0">
                <a:solidFill>
                  <a:schemeClr val="accent3">
                    <a:lumMod val="50000"/>
                  </a:schemeClr>
                </a:solidFill>
                <a:latin typeface="Arial" pitchFamily="34" charset="0"/>
                <a:cs typeface="Arial" pitchFamily="34" charset="0"/>
              </a:rPr>
              <a:t>Erweiterten ersten Schulabschluss </a:t>
            </a:r>
            <a:r>
              <a:rPr lang="de-DE" sz="4400">
                <a:solidFill>
                  <a:schemeClr val="accent3">
                    <a:lumMod val="50000"/>
                  </a:schemeClr>
                </a:solidFill>
                <a:latin typeface="Arial" pitchFamily="34" charset="0"/>
                <a:cs typeface="Arial" pitchFamily="34" charset="0"/>
              </a:rPr>
              <a:t>(HS 10) </a:t>
            </a:r>
            <a:r>
              <a:rPr lang="de-DE" sz="4400" b="0">
                <a:solidFill>
                  <a:schemeClr val="accent3">
                    <a:lumMod val="50000"/>
                  </a:schemeClr>
                </a:solidFill>
                <a:latin typeface="Arial" pitchFamily="34" charset="0"/>
                <a:cs typeface="Arial" pitchFamily="34" charset="0"/>
              </a:rPr>
              <a:t>verfügen und eigentlich </a:t>
            </a:r>
            <a:br>
              <a:rPr lang="de-DE" sz="4400" b="0">
                <a:solidFill>
                  <a:schemeClr val="accent3">
                    <a:lumMod val="50000"/>
                  </a:schemeClr>
                </a:solidFill>
                <a:latin typeface="Arial" pitchFamily="34" charset="0"/>
                <a:cs typeface="Arial" pitchFamily="34" charset="0"/>
              </a:rPr>
            </a:br>
            <a:r>
              <a:rPr lang="de-DE" sz="4400" b="0">
                <a:solidFill>
                  <a:schemeClr val="accent3">
                    <a:lumMod val="50000"/>
                  </a:schemeClr>
                </a:solidFill>
                <a:latin typeface="Arial" pitchFamily="34" charset="0"/>
                <a:cs typeface="Arial" pitchFamily="34" charset="0"/>
              </a:rPr>
              <a:t>einen Ausbildungsplatz anstreben, </a:t>
            </a:r>
            <a:br>
              <a:rPr lang="de-DE" sz="4400" b="0">
                <a:solidFill>
                  <a:schemeClr val="accent3">
                    <a:lumMod val="50000"/>
                  </a:schemeClr>
                </a:solidFill>
                <a:latin typeface="Arial" pitchFamily="34" charset="0"/>
                <a:cs typeface="Arial" pitchFamily="34" charset="0"/>
              </a:rPr>
            </a:br>
            <a:r>
              <a:rPr lang="de-DE" sz="4400" b="0">
                <a:solidFill>
                  <a:schemeClr val="accent3">
                    <a:lumMod val="50000"/>
                  </a:schemeClr>
                </a:solidFill>
                <a:latin typeface="Arial" pitchFamily="34" charset="0"/>
                <a:cs typeface="Arial" pitchFamily="34" charset="0"/>
              </a:rPr>
              <a:t>haben noch weitere Möglichkeiten, den </a:t>
            </a:r>
            <a:r>
              <a:rPr lang="de-DE" sz="4400">
                <a:solidFill>
                  <a:schemeClr val="accent3">
                    <a:lumMod val="50000"/>
                  </a:schemeClr>
                </a:solidFill>
                <a:latin typeface="Arial" pitchFamily="34" charset="0"/>
                <a:cs typeface="Arial" pitchFamily="34" charset="0"/>
              </a:rPr>
              <a:t>Schulabschluss </a:t>
            </a:r>
            <a:r>
              <a:rPr lang="de-DE" sz="4400" b="0">
                <a:solidFill>
                  <a:schemeClr val="accent3">
                    <a:lumMod val="50000"/>
                  </a:schemeClr>
                </a:solidFill>
                <a:latin typeface="Arial" pitchFamily="34" charset="0"/>
                <a:cs typeface="Arial" pitchFamily="34" charset="0"/>
              </a:rPr>
              <a:t>zu verbessern:</a:t>
            </a:r>
            <a:br>
              <a:rPr lang="de-DE" sz="4400">
                <a:solidFill>
                  <a:schemeClr val="accent3">
                    <a:lumMod val="50000"/>
                  </a:schemeClr>
                </a:solidFill>
                <a:latin typeface="Arial" pitchFamily="34" charset="0"/>
                <a:cs typeface="Arial" pitchFamily="34" charset="0"/>
              </a:rPr>
            </a:br>
            <a:endParaRPr lang="de-DE">
              <a:solidFill>
                <a:schemeClr val="accent3">
                  <a:lumMod val="50000"/>
                </a:schemeClr>
              </a:solidFill>
              <a:latin typeface="Arial" pitchFamily="34" charset="0"/>
              <a:cs typeface="Arial" pitchFamily="34" charset="0"/>
            </a:endParaRPr>
          </a:p>
        </p:txBody>
      </p:sp>
      <p:sp>
        <p:nvSpPr>
          <p:cNvPr id="3" name="Foliennummernplatzhalter 2">
            <a:extLst>
              <a:ext uri="{FF2B5EF4-FFF2-40B4-BE49-F238E27FC236}">
                <a16:creationId xmlns:a16="http://schemas.microsoft.com/office/drawing/2014/main" id="{A5CABFA4-00F5-882C-298B-ABAD0DC00501}"/>
              </a:ext>
            </a:extLst>
          </p:cNvPr>
          <p:cNvSpPr>
            <a:spLocks noGrp="1"/>
          </p:cNvSpPr>
          <p:nvPr>
            <p:ph type="sldNum" sz="quarter" idx="12"/>
          </p:nvPr>
        </p:nvSpPr>
        <p:spPr/>
        <p:txBody>
          <a:bodyPr/>
          <a:lstStyle/>
          <a:p>
            <a:fld id="{48E72723-5517-4803-9F17-B7951A3FCB36}" type="slidenum">
              <a:rPr lang="de-DE" smtClean="0"/>
              <a:t>7</a:t>
            </a:fld>
            <a:endParaRPr lang="de-DE"/>
          </a:p>
        </p:txBody>
      </p:sp>
      <p:pic>
        <p:nvPicPr>
          <p:cNvPr id="7" name="Audio 6">
            <a:hlinkClick r:id="" action="ppaction://media"/>
            <a:extLst>
              <a:ext uri="{FF2B5EF4-FFF2-40B4-BE49-F238E27FC236}">
                <a16:creationId xmlns:a16="http://schemas.microsoft.com/office/drawing/2014/main" id="{96C2E6AF-8FD6-4D49-2921-A64026BE56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920425006"/>
      </p:ext>
    </p:extLst>
  </p:cSld>
  <p:clrMapOvr>
    <a:masterClrMapping/>
  </p:clrMapOvr>
  <mc:AlternateContent xmlns:mc="http://schemas.openxmlformats.org/markup-compatibility/2006">
    <mc:Choice xmlns:p14="http://schemas.microsoft.com/office/powerpoint/2010/main" Requires="p14">
      <p:transition spd="slow" p14:dur="2000" advTm="14809"/>
    </mc:Choice>
    <mc:Fallback>
      <p:transition spd="slow" advTm="14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9FEC4DD-C8C8-9342-92A0-4102C3B96B14}"/>
              </a:ext>
            </a:extLst>
          </p:cNvPr>
          <p:cNvSpPr>
            <a:spLocks noGrp="1"/>
          </p:cNvSpPr>
          <p:nvPr>
            <p:ph type="sldNum" sz="quarter" idx="12"/>
          </p:nvPr>
        </p:nvSpPr>
        <p:spPr/>
        <p:txBody>
          <a:bodyPr/>
          <a:lstStyle/>
          <a:p>
            <a:fld id="{48E72723-5517-4803-9F17-B7951A3FCB36}" type="slidenum">
              <a:rPr lang="de-DE" smtClean="0"/>
              <a:t>8</a:t>
            </a:fld>
            <a:endParaRPr lang="de-DE"/>
          </a:p>
        </p:txBody>
      </p:sp>
      <p:sp>
        <p:nvSpPr>
          <p:cNvPr id="6" name="Untertitel 2">
            <a:extLst>
              <a:ext uri="{FF2B5EF4-FFF2-40B4-BE49-F238E27FC236}">
                <a16:creationId xmlns:a16="http://schemas.microsoft.com/office/drawing/2014/main" id="{D2A03E37-25D9-43FD-A5CA-24EDC89A5422}"/>
              </a:ext>
            </a:extLst>
          </p:cNvPr>
          <p:cNvSpPr txBox="1">
            <a:spLocks/>
          </p:cNvSpPr>
          <p:nvPr/>
        </p:nvSpPr>
        <p:spPr>
          <a:xfrm>
            <a:off x="1073427" y="565921"/>
            <a:ext cx="8726556" cy="5472608"/>
          </a:xfrm>
          <a:prstGeom prst="rect">
            <a:avLst/>
          </a:prstGeom>
          <a:solidFill>
            <a:schemeClr val="accent3">
              <a:lumMod val="40000"/>
              <a:lumOff val="60000"/>
            </a:schemeClr>
          </a:solidFill>
        </p:spPr>
        <p:txBody>
          <a:bodyPr>
            <a:normAutofit lnSpcReduction="10000"/>
          </a:bodyPr>
          <a:lstStyle>
            <a:lvl1pPr marL="0" indent="0" algn="l"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360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360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DE" sz="3600">
                <a:solidFill>
                  <a:schemeClr val="accent3">
                    <a:lumMod val="50000"/>
                  </a:schemeClr>
                </a:solidFill>
                <a:latin typeface="Arial" pitchFamily="34" charset="0"/>
                <a:cs typeface="Arial" pitchFamily="34" charset="0"/>
              </a:rPr>
              <a:t>Auch bei diesen Möglichkeiten spielt </a:t>
            </a:r>
          </a:p>
          <a:p>
            <a:pPr algn="ctr"/>
            <a:r>
              <a:rPr lang="de-DE" sz="3600">
                <a:solidFill>
                  <a:schemeClr val="accent3">
                    <a:lumMod val="50000"/>
                  </a:schemeClr>
                </a:solidFill>
                <a:latin typeface="Arial" pitchFamily="34" charset="0"/>
                <a:cs typeface="Arial" pitchFamily="34" charset="0"/>
              </a:rPr>
              <a:t>das </a:t>
            </a:r>
            <a:r>
              <a:rPr lang="de-DE" sz="3600" b="1">
                <a:solidFill>
                  <a:schemeClr val="accent3">
                    <a:lumMod val="50000"/>
                  </a:schemeClr>
                </a:solidFill>
                <a:latin typeface="Arial" pitchFamily="34" charset="0"/>
                <a:cs typeface="Arial" pitchFamily="34" charset="0"/>
              </a:rPr>
              <a:t>Berufsfeld</a:t>
            </a:r>
            <a:r>
              <a:rPr lang="de-DE" sz="3600">
                <a:solidFill>
                  <a:schemeClr val="accent3">
                    <a:lumMod val="50000"/>
                  </a:schemeClr>
                </a:solidFill>
                <a:latin typeface="Arial" pitchFamily="34" charset="0"/>
                <a:cs typeface="Arial" pitchFamily="34" charset="0"/>
              </a:rPr>
              <a:t> </a:t>
            </a:r>
          </a:p>
          <a:p>
            <a:pPr algn="ctr"/>
            <a:r>
              <a:rPr lang="de-DE" sz="3600">
                <a:solidFill>
                  <a:schemeClr val="accent3">
                    <a:lumMod val="50000"/>
                  </a:schemeClr>
                </a:solidFill>
                <a:latin typeface="Arial" pitchFamily="34" charset="0"/>
                <a:cs typeface="Arial" pitchFamily="34" charset="0"/>
              </a:rPr>
              <a:t>eine entscheidende Rolle</a:t>
            </a:r>
          </a:p>
          <a:p>
            <a:pPr algn="ctr"/>
            <a:endParaRPr lang="de-DE" sz="3600">
              <a:solidFill>
                <a:schemeClr val="accent3">
                  <a:lumMod val="50000"/>
                </a:schemeClr>
              </a:solidFill>
              <a:latin typeface="Arial" pitchFamily="34" charset="0"/>
              <a:cs typeface="Arial" pitchFamily="34" charset="0"/>
            </a:endParaRPr>
          </a:p>
          <a:p>
            <a:pPr algn="ctr"/>
            <a:r>
              <a:rPr lang="de-DE" sz="4000" b="1">
                <a:solidFill>
                  <a:schemeClr val="accent3">
                    <a:lumMod val="50000"/>
                  </a:schemeClr>
                </a:solidFill>
                <a:latin typeface="Arial" pitchFamily="34" charset="0"/>
                <a:cs typeface="Arial" pitchFamily="34" charset="0"/>
              </a:rPr>
              <a:t>Ernährung und Versorgung  </a:t>
            </a:r>
          </a:p>
          <a:p>
            <a:pPr algn="ctr"/>
            <a:r>
              <a:rPr lang="de-DE" sz="4000" b="1">
                <a:solidFill>
                  <a:schemeClr val="accent3">
                    <a:lumMod val="50000"/>
                  </a:schemeClr>
                </a:solidFill>
                <a:latin typeface="Arial" pitchFamily="34" charset="0"/>
                <a:cs typeface="Arial" pitchFamily="34" charset="0"/>
              </a:rPr>
              <a:t>oder</a:t>
            </a:r>
          </a:p>
          <a:p>
            <a:pPr algn="ctr"/>
            <a:r>
              <a:rPr lang="de-DE" sz="4000" b="1">
                <a:solidFill>
                  <a:schemeClr val="accent3">
                    <a:lumMod val="50000"/>
                  </a:schemeClr>
                </a:solidFill>
                <a:latin typeface="Arial" pitchFamily="34" charset="0"/>
                <a:cs typeface="Arial" pitchFamily="34" charset="0"/>
              </a:rPr>
              <a:t>Friseur und Körperpflege </a:t>
            </a:r>
          </a:p>
          <a:p>
            <a:pPr algn="ctr"/>
            <a:r>
              <a:rPr lang="de-DE" sz="4000" b="1">
                <a:solidFill>
                  <a:schemeClr val="accent3">
                    <a:lumMod val="50000"/>
                  </a:schemeClr>
                </a:solidFill>
                <a:latin typeface="Arial" pitchFamily="34" charset="0"/>
                <a:cs typeface="Arial" pitchFamily="34" charset="0"/>
              </a:rPr>
              <a:t>oder </a:t>
            </a:r>
          </a:p>
          <a:p>
            <a:pPr algn="ctr"/>
            <a:r>
              <a:rPr lang="de-DE" sz="4000" b="1">
                <a:solidFill>
                  <a:schemeClr val="accent3">
                    <a:lumMod val="50000"/>
                  </a:schemeClr>
                </a:solidFill>
                <a:latin typeface="Arial" pitchFamily="34" charset="0"/>
                <a:cs typeface="Arial" pitchFamily="34" charset="0"/>
              </a:rPr>
              <a:t>Sozialwesen</a:t>
            </a:r>
          </a:p>
          <a:p>
            <a:pPr algn="ctr"/>
            <a:endParaRPr lang="de-DE"/>
          </a:p>
        </p:txBody>
      </p:sp>
      <p:pic>
        <p:nvPicPr>
          <p:cNvPr id="5" name="Audio 4">
            <a:hlinkClick r:id="" action="ppaction://media"/>
            <a:extLst>
              <a:ext uri="{FF2B5EF4-FFF2-40B4-BE49-F238E27FC236}">
                <a16:creationId xmlns:a16="http://schemas.microsoft.com/office/drawing/2014/main" id="{41E13852-E0F3-450C-387B-A725E16F6D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20750636"/>
      </p:ext>
    </p:extLst>
  </p:cSld>
  <p:clrMapOvr>
    <a:masterClrMapping/>
  </p:clrMapOvr>
  <p:transition spd="slow" advTm="1179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70463" y="333622"/>
            <a:ext cx="9554914" cy="637847"/>
          </a:xfrm>
          <a:solidFill>
            <a:schemeClr val="accent3">
              <a:lumMod val="75000"/>
            </a:schemeClr>
          </a:solidFill>
          <a:ln>
            <a:solidFill>
              <a:schemeClr val="accent5">
                <a:lumMod val="60000"/>
                <a:lumOff val="40000"/>
              </a:schemeClr>
            </a:solidFill>
          </a:ln>
        </p:spPr>
        <p:txBody>
          <a:bodyPr>
            <a:noAutofit/>
          </a:bodyPr>
          <a:lstStyle/>
          <a:p>
            <a:pPr algn="ctr"/>
            <a:r>
              <a:rPr lang="de-DE" sz="2000">
                <a:solidFill>
                  <a:schemeClr val="bg1"/>
                </a:solidFill>
              </a:rPr>
              <a:t>Mittlerer Schulabschluss (Fachoberschulreife)</a:t>
            </a:r>
            <a:br>
              <a:rPr lang="de-DE" sz="2000">
                <a:solidFill>
                  <a:schemeClr val="bg1"/>
                </a:solidFill>
              </a:rPr>
            </a:br>
            <a:r>
              <a:rPr lang="de-DE" sz="1600">
                <a:solidFill>
                  <a:schemeClr val="bg1"/>
                </a:solidFill>
              </a:rPr>
              <a:t> </a:t>
            </a:r>
            <a:r>
              <a:rPr lang="de-DE" sz="1400">
                <a:solidFill>
                  <a:schemeClr val="bg1"/>
                </a:solidFill>
              </a:rPr>
              <a:t>bei entspr. Notendurchschnitt auch Berechtigung zum Besuch der gymnasialen Oberstufe (Q-Vermerk) möglich</a:t>
            </a:r>
            <a:endParaRPr lang="de-DE" sz="2000">
              <a:solidFill>
                <a:schemeClr val="bg1"/>
              </a:solidFill>
            </a:endParaRPr>
          </a:p>
        </p:txBody>
      </p:sp>
      <p:sp>
        <p:nvSpPr>
          <p:cNvPr id="7" name="Textfeld 6"/>
          <p:cNvSpPr txBox="1"/>
          <p:nvPr/>
        </p:nvSpPr>
        <p:spPr>
          <a:xfrm>
            <a:off x="770463" y="5807333"/>
            <a:ext cx="9653494" cy="461665"/>
          </a:xfrm>
          <a:prstGeom prst="rect">
            <a:avLst/>
          </a:prstGeom>
          <a:solidFill>
            <a:schemeClr val="accent3">
              <a:lumMod val="75000"/>
            </a:schemeClr>
          </a:solidFill>
        </p:spPr>
        <p:txBody>
          <a:bodyPr wrap="square" rtlCol="0">
            <a:spAutoFit/>
          </a:bodyPr>
          <a:lstStyle/>
          <a:p>
            <a:pPr algn="ctr"/>
            <a:r>
              <a:rPr lang="de-DE" sz="2400"/>
              <a:t>Erster Schulabschluss (Hauptschulabschluss Klasse  9)</a:t>
            </a:r>
          </a:p>
        </p:txBody>
      </p:sp>
      <p:sp>
        <p:nvSpPr>
          <p:cNvPr id="8" name="Textfeld 7"/>
          <p:cNvSpPr txBox="1"/>
          <p:nvPr/>
        </p:nvSpPr>
        <p:spPr>
          <a:xfrm>
            <a:off x="7473219" y="3941687"/>
            <a:ext cx="2905832" cy="1508105"/>
          </a:xfrm>
          <a:prstGeom prst="rect">
            <a:avLst/>
          </a:prstGeom>
          <a:solidFill>
            <a:schemeClr val="accent3">
              <a:lumMod val="40000"/>
              <a:lumOff val="60000"/>
            </a:schemeClr>
          </a:solidFill>
          <a:ln>
            <a:solidFill>
              <a:schemeClr val="accent3">
                <a:lumMod val="60000"/>
                <a:lumOff val="40000"/>
              </a:schemeClr>
            </a:solidFill>
          </a:ln>
        </p:spPr>
        <p:txBody>
          <a:bodyPr wrap="square" rtlCol="0">
            <a:spAutoFit/>
          </a:bodyPr>
          <a:lstStyle/>
          <a:p>
            <a:pPr algn="ctr"/>
            <a:r>
              <a:rPr lang="de-DE" sz="2000">
                <a:solidFill>
                  <a:schemeClr val="accent3">
                    <a:lumMod val="50000"/>
                  </a:schemeClr>
                </a:solidFill>
              </a:rPr>
              <a:t>Einjährige Berufsfachschule </a:t>
            </a:r>
            <a:r>
              <a:rPr lang="de-DE">
                <a:solidFill>
                  <a:schemeClr val="accent3">
                    <a:lumMod val="50000"/>
                  </a:schemeClr>
                </a:solidFill>
              </a:rPr>
              <a:t>Typ I</a:t>
            </a:r>
            <a:endParaRPr lang="de-DE" sz="2000">
              <a:solidFill>
                <a:schemeClr val="accent3">
                  <a:lumMod val="50000"/>
                </a:schemeClr>
              </a:solidFill>
            </a:endParaRPr>
          </a:p>
          <a:p>
            <a:pPr algn="ctr"/>
            <a:r>
              <a:rPr lang="de-DE" sz="2000">
                <a:solidFill>
                  <a:schemeClr val="accent3">
                    <a:lumMod val="50000"/>
                  </a:schemeClr>
                </a:solidFill>
              </a:rPr>
              <a:t>BSW </a:t>
            </a:r>
          </a:p>
          <a:p>
            <a:pPr algn="ctr"/>
            <a:endParaRPr lang="de-DE" sz="1600" b="1">
              <a:solidFill>
                <a:schemeClr val="accent3">
                  <a:lumMod val="50000"/>
                </a:schemeClr>
              </a:solidFill>
            </a:endParaRPr>
          </a:p>
          <a:p>
            <a:pPr algn="ctr"/>
            <a:r>
              <a:rPr lang="de-DE" sz="1600" b="1">
                <a:solidFill>
                  <a:schemeClr val="accent3">
                    <a:lumMod val="50000"/>
                  </a:schemeClr>
                </a:solidFill>
              </a:rPr>
              <a:t>Sozialwesen</a:t>
            </a:r>
          </a:p>
        </p:txBody>
      </p:sp>
      <p:sp>
        <p:nvSpPr>
          <p:cNvPr id="18" name="Pfeil nach oben 17"/>
          <p:cNvSpPr/>
          <p:nvPr/>
        </p:nvSpPr>
        <p:spPr>
          <a:xfrm>
            <a:off x="8665865" y="5480170"/>
            <a:ext cx="500066" cy="251150"/>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oben 18"/>
          <p:cNvSpPr/>
          <p:nvPr/>
        </p:nvSpPr>
        <p:spPr>
          <a:xfrm>
            <a:off x="5131725" y="5451859"/>
            <a:ext cx="500066" cy="293211"/>
          </a:xfrm>
          <a:prstGeom prst="upArrow">
            <a:avLst>
              <a:gd name="adj1" fmla="val 50000"/>
              <a:gd name="adj2" fmla="val 6097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Pfeil nach oben 19"/>
          <p:cNvSpPr/>
          <p:nvPr/>
        </p:nvSpPr>
        <p:spPr>
          <a:xfrm>
            <a:off x="1780956" y="5474992"/>
            <a:ext cx="500066" cy="270078"/>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9218A369-C62F-7BA4-1AE4-3A264438F0A3}"/>
              </a:ext>
            </a:extLst>
          </p:cNvPr>
          <p:cNvSpPr txBox="1"/>
          <p:nvPr/>
        </p:nvSpPr>
        <p:spPr>
          <a:xfrm>
            <a:off x="4019901" y="3913361"/>
            <a:ext cx="2905832" cy="1508105"/>
          </a:xfrm>
          <a:prstGeom prst="rect">
            <a:avLst/>
          </a:prstGeom>
          <a:solidFill>
            <a:schemeClr val="accent3">
              <a:lumMod val="40000"/>
              <a:lumOff val="60000"/>
            </a:schemeClr>
          </a:solidFill>
          <a:ln>
            <a:solidFill>
              <a:schemeClr val="accent3">
                <a:lumMod val="60000"/>
                <a:lumOff val="40000"/>
              </a:schemeClr>
            </a:solidFill>
          </a:ln>
        </p:spPr>
        <p:txBody>
          <a:bodyPr wrap="square" rtlCol="0">
            <a:spAutoFit/>
          </a:bodyPr>
          <a:lstStyle/>
          <a:p>
            <a:pPr algn="ctr"/>
            <a:r>
              <a:rPr lang="de-DE" sz="2000">
                <a:solidFill>
                  <a:schemeClr val="accent3">
                    <a:lumMod val="50000"/>
                  </a:schemeClr>
                </a:solidFill>
              </a:rPr>
              <a:t>Einjährige Berufsfachschule </a:t>
            </a:r>
            <a:r>
              <a:rPr lang="de-DE">
                <a:solidFill>
                  <a:schemeClr val="accent3">
                    <a:lumMod val="50000"/>
                  </a:schemeClr>
                </a:solidFill>
              </a:rPr>
              <a:t>Typ I</a:t>
            </a:r>
            <a:endParaRPr lang="de-DE" sz="2000">
              <a:solidFill>
                <a:schemeClr val="accent3">
                  <a:lumMod val="50000"/>
                </a:schemeClr>
              </a:solidFill>
            </a:endParaRPr>
          </a:p>
          <a:p>
            <a:pPr algn="ctr"/>
            <a:r>
              <a:rPr lang="de-DE" sz="2000">
                <a:solidFill>
                  <a:schemeClr val="accent3">
                    <a:lumMod val="50000"/>
                  </a:schemeClr>
                </a:solidFill>
              </a:rPr>
              <a:t>BKÖ </a:t>
            </a:r>
          </a:p>
          <a:p>
            <a:pPr algn="ctr"/>
            <a:endParaRPr lang="de-DE" sz="1600" b="1">
              <a:solidFill>
                <a:schemeClr val="accent3">
                  <a:lumMod val="50000"/>
                </a:schemeClr>
              </a:solidFill>
            </a:endParaRPr>
          </a:p>
          <a:p>
            <a:pPr algn="ctr"/>
            <a:r>
              <a:rPr lang="de-DE" sz="1600" b="1">
                <a:solidFill>
                  <a:schemeClr val="accent3">
                    <a:lumMod val="50000"/>
                  </a:schemeClr>
                </a:solidFill>
              </a:rPr>
              <a:t>Frisör- und Körperpflege</a:t>
            </a:r>
          </a:p>
        </p:txBody>
      </p:sp>
      <p:sp>
        <p:nvSpPr>
          <p:cNvPr id="5" name="Textfeld 4">
            <a:extLst>
              <a:ext uri="{FF2B5EF4-FFF2-40B4-BE49-F238E27FC236}">
                <a16:creationId xmlns:a16="http://schemas.microsoft.com/office/drawing/2014/main" id="{607F976B-521F-684C-7CB5-802B409A398F}"/>
              </a:ext>
            </a:extLst>
          </p:cNvPr>
          <p:cNvSpPr txBox="1"/>
          <p:nvPr/>
        </p:nvSpPr>
        <p:spPr>
          <a:xfrm>
            <a:off x="785240" y="3941687"/>
            <a:ext cx="2905832" cy="1508105"/>
          </a:xfrm>
          <a:prstGeom prst="rect">
            <a:avLst/>
          </a:prstGeom>
          <a:solidFill>
            <a:schemeClr val="accent3">
              <a:lumMod val="40000"/>
              <a:lumOff val="60000"/>
            </a:schemeClr>
          </a:solidFill>
          <a:ln>
            <a:solidFill>
              <a:schemeClr val="accent3">
                <a:lumMod val="60000"/>
                <a:lumOff val="40000"/>
              </a:schemeClr>
            </a:solidFill>
          </a:ln>
        </p:spPr>
        <p:txBody>
          <a:bodyPr wrap="square" rtlCol="0">
            <a:spAutoFit/>
          </a:bodyPr>
          <a:lstStyle/>
          <a:p>
            <a:pPr algn="ctr"/>
            <a:r>
              <a:rPr lang="de-DE" sz="2000">
                <a:solidFill>
                  <a:schemeClr val="accent3">
                    <a:lumMod val="50000"/>
                  </a:schemeClr>
                </a:solidFill>
              </a:rPr>
              <a:t>Einjährige Berufsfachschule </a:t>
            </a:r>
            <a:r>
              <a:rPr lang="de-DE">
                <a:solidFill>
                  <a:schemeClr val="accent3">
                    <a:lumMod val="50000"/>
                  </a:schemeClr>
                </a:solidFill>
              </a:rPr>
              <a:t>Typ I</a:t>
            </a:r>
            <a:endParaRPr lang="de-DE" sz="2000">
              <a:solidFill>
                <a:schemeClr val="accent3">
                  <a:lumMod val="50000"/>
                </a:schemeClr>
              </a:solidFill>
            </a:endParaRPr>
          </a:p>
          <a:p>
            <a:pPr algn="ctr"/>
            <a:r>
              <a:rPr lang="de-DE" sz="2000">
                <a:solidFill>
                  <a:schemeClr val="accent3">
                    <a:lumMod val="50000"/>
                  </a:schemeClr>
                </a:solidFill>
              </a:rPr>
              <a:t>BEV </a:t>
            </a:r>
          </a:p>
          <a:p>
            <a:pPr algn="ctr"/>
            <a:r>
              <a:rPr lang="de-DE" sz="1600" b="1">
                <a:solidFill>
                  <a:schemeClr val="accent3">
                    <a:lumMod val="50000"/>
                  </a:schemeClr>
                </a:solidFill>
              </a:rPr>
              <a:t>Ernährungs- und Versorgungsmanagement</a:t>
            </a:r>
          </a:p>
        </p:txBody>
      </p:sp>
      <p:sp>
        <p:nvSpPr>
          <p:cNvPr id="9" name="Textfeld 8">
            <a:extLst>
              <a:ext uri="{FF2B5EF4-FFF2-40B4-BE49-F238E27FC236}">
                <a16:creationId xmlns:a16="http://schemas.microsoft.com/office/drawing/2014/main" id="{3B3FC2EE-6894-556E-381C-C8FC35F590A5}"/>
              </a:ext>
            </a:extLst>
          </p:cNvPr>
          <p:cNvSpPr txBox="1"/>
          <p:nvPr/>
        </p:nvSpPr>
        <p:spPr>
          <a:xfrm>
            <a:off x="770463" y="3179566"/>
            <a:ext cx="9653494" cy="461665"/>
          </a:xfrm>
          <a:prstGeom prst="rect">
            <a:avLst/>
          </a:prstGeom>
          <a:solidFill>
            <a:schemeClr val="accent3">
              <a:lumMod val="75000"/>
            </a:schemeClr>
          </a:solidFill>
        </p:spPr>
        <p:txBody>
          <a:bodyPr wrap="square" rtlCol="0">
            <a:spAutoFit/>
          </a:bodyPr>
          <a:lstStyle/>
          <a:p>
            <a:pPr algn="ctr"/>
            <a:r>
              <a:rPr lang="de-DE" sz="2400"/>
              <a:t>Erweiterter erster  Schulabschluss (Hauptschulabschluss Klasse  10)</a:t>
            </a:r>
          </a:p>
        </p:txBody>
      </p:sp>
      <p:sp>
        <p:nvSpPr>
          <p:cNvPr id="12" name="Pfeil nach oben 19">
            <a:extLst>
              <a:ext uri="{FF2B5EF4-FFF2-40B4-BE49-F238E27FC236}">
                <a16:creationId xmlns:a16="http://schemas.microsoft.com/office/drawing/2014/main" id="{4C6472C7-A980-AABC-4D6C-7E04510F7794}"/>
              </a:ext>
            </a:extLst>
          </p:cNvPr>
          <p:cNvSpPr/>
          <p:nvPr/>
        </p:nvSpPr>
        <p:spPr>
          <a:xfrm>
            <a:off x="1780956" y="3650158"/>
            <a:ext cx="500066" cy="270078"/>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oben 19">
            <a:extLst>
              <a:ext uri="{FF2B5EF4-FFF2-40B4-BE49-F238E27FC236}">
                <a16:creationId xmlns:a16="http://schemas.microsoft.com/office/drawing/2014/main" id="{5FD565E0-FB89-B125-585F-AAD217B958FE}"/>
              </a:ext>
            </a:extLst>
          </p:cNvPr>
          <p:cNvSpPr/>
          <p:nvPr/>
        </p:nvSpPr>
        <p:spPr>
          <a:xfrm>
            <a:off x="5131725" y="3650158"/>
            <a:ext cx="500066" cy="270078"/>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oben 19">
            <a:extLst>
              <a:ext uri="{FF2B5EF4-FFF2-40B4-BE49-F238E27FC236}">
                <a16:creationId xmlns:a16="http://schemas.microsoft.com/office/drawing/2014/main" id="{469F044A-1FBB-437D-A611-354C068B4DDC}"/>
              </a:ext>
            </a:extLst>
          </p:cNvPr>
          <p:cNvSpPr/>
          <p:nvPr/>
        </p:nvSpPr>
        <p:spPr>
          <a:xfrm>
            <a:off x="8665865" y="3671609"/>
            <a:ext cx="500066" cy="270078"/>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DE0B6983-9FBA-DB11-0D33-F04A0C49C91C}"/>
              </a:ext>
            </a:extLst>
          </p:cNvPr>
          <p:cNvSpPr txBox="1"/>
          <p:nvPr/>
        </p:nvSpPr>
        <p:spPr>
          <a:xfrm>
            <a:off x="785240" y="1338610"/>
            <a:ext cx="2905832" cy="1508105"/>
          </a:xfrm>
          <a:prstGeom prst="rect">
            <a:avLst/>
          </a:prstGeom>
          <a:solidFill>
            <a:schemeClr val="accent3">
              <a:lumMod val="40000"/>
              <a:lumOff val="60000"/>
            </a:schemeClr>
          </a:solidFill>
          <a:ln>
            <a:solidFill>
              <a:schemeClr val="accent3">
                <a:lumMod val="60000"/>
                <a:lumOff val="40000"/>
              </a:schemeClr>
            </a:solidFill>
          </a:ln>
        </p:spPr>
        <p:txBody>
          <a:bodyPr wrap="square" rtlCol="0">
            <a:spAutoFit/>
          </a:bodyPr>
          <a:lstStyle/>
          <a:p>
            <a:pPr algn="ctr"/>
            <a:r>
              <a:rPr lang="de-DE" sz="2000">
                <a:solidFill>
                  <a:schemeClr val="accent3">
                    <a:lumMod val="50000"/>
                  </a:schemeClr>
                </a:solidFill>
              </a:rPr>
              <a:t>Einjährige Berufsfachschule </a:t>
            </a:r>
            <a:r>
              <a:rPr lang="de-DE">
                <a:solidFill>
                  <a:schemeClr val="accent3">
                    <a:lumMod val="50000"/>
                  </a:schemeClr>
                </a:solidFill>
              </a:rPr>
              <a:t>Typ II</a:t>
            </a:r>
            <a:endParaRPr lang="de-DE" sz="2000">
              <a:solidFill>
                <a:schemeClr val="accent3">
                  <a:lumMod val="50000"/>
                </a:schemeClr>
              </a:solidFill>
            </a:endParaRPr>
          </a:p>
          <a:p>
            <a:pPr algn="ctr"/>
            <a:r>
              <a:rPr lang="de-DE" sz="2000">
                <a:solidFill>
                  <a:schemeClr val="accent3">
                    <a:lumMod val="50000"/>
                  </a:schemeClr>
                </a:solidFill>
              </a:rPr>
              <a:t>BEV </a:t>
            </a:r>
          </a:p>
          <a:p>
            <a:pPr algn="ctr"/>
            <a:r>
              <a:rPr lang="de-DE" sz="1600" b="1">
                <a:solidFill>
                  <a:schemeClr val="accent3">
                    <a:lumMod val="50000"/>
                  </a:schemeClr>
                </a:solidFill>
              </a:rPr>
              <a:t>Ernährungs- und Versorgungsmanagement</a:t>
            </a:r>
          </a:p>
        </p:txBody>
      </p:sp>
      <p:sp>
        <p:nvSpPr>
          <p:cNvPr id="21" name="Textfeld 20">
            <a:extLst>
              <a:ext uri="{FF2B5EF4-FFF2-40B4-BE49-F238E27FC236}">
                <a16:creationId xmlns:a16="http://schemas.microsoft.com/office/drawing/2014/main" id="{3B737A57-F335-4144-8319-F3304CDD3558}"/>
              </a:ext>
            </a:extLst>
          </p:cNvPr>
          <p:cNvSpPr txBox="1"/>
          <p:nvPr/>
        </p:nvSpPr>
        <p:spPr>
          <a:xfrm>
            <a:off x="4019901" y="1302138"/>
            <a:ext cx="2905832" cy="1508105"/>
          </a:xfrm>
          <a:prstGeom prst="rect">
            <a:avLst/>
          </a:prstGeom>
          <a:solidFill>
            <a:schemeClr val="accent3">
              <a:lumMod val="40000"/>
              <a:lumOff val="60000"/>
            </a:schemeClr>
          </a:solidFill>
          <a:ln>
            <a:solidFill>
              <a:schemeClr val="accent3">
                <a:lumMod val="60000"/>
                <a:lumOff val="40000"/>
              </a:schemeClr>
            </a:solidFill>
          </a:ln>
        </p:spPr>
        <p:txBody>
          <a:bodyPr wrap="square" rtlCol="0">
            <a:spAutoFit/>
          </a:bodyPr>
          <a:lstStyle/>
          <a:p>
            <a:pPr algn="ctr"/>
            <a:r>
              <a:rPr lang="de-DE" sz="2000">
                <a:solidFill>
                  <a:schemeClr val="accent3">
                    <a:lumMod val="50000"/>
                  </a:schemeClr>
                </a:solidFill>
              </a:rPr>
              <a:t>Einjährige Berufsfachschule </a:t>
            </a:r>
            <a:r>
              <a:rPr lang="de-DE">
                <a:solidFill>
                  <a:schemeClr val="accent3">
                    <a:lumMod val="50000"/>
                  </a:schemeClr>
                </a:solidFill>
              </a:rPr>
              <a:t>Typ II</a:t>
            </a:r>
            <a:endParaRPr lang="de-DE" sz="2000">
              <a:solidFill>
                <a:schemeClr val="accent3">
                  <a:lumMod val="50000"/>
                </a:schemeClr>
              </a:solidFill>
            </a:endParaRPr>
          </a:p>
          <a:p>
            <a:pPr algn="ctr"/>
            <a:r>
              <a:rPr lang="de-DE" sz="2000">
                <a:solidFill>
                  <a:schemeClr val="accent3">
                    <a:lumMod val="50000"/>
                  </a:schemeClr>
                </a:solidFill>
              </a:rPr>
              <a:t>BKÖ </a:t>
            </a:r>
          </a:p>
          <a:p>
            <a:pPr algn="ctr"/>
            <a:endParaRPr lang="de-DE" sz="1600" b="1">
              <a:solidFill>
                <a:schemeClr val="accent3">
                  <a:lumMod val="50000"/>
                </a:schemeClr>
              </a:solidFill>
            </a:endParaRPr>
          </a:p>
          <a:p>
            <a:pPr algn="ctr"/>
            <a:r>
              <a:rPr lang="de-DE" sz="1600" b="1">
                <a:solidFill>
                  <a:schemeClr val="accent3">
                    <a:lumMod val="50000"/>
                  </a:schemeClr>
                </a:solidFill>
              </a:rPr>
              <a:t>Frisör- und Körperpflege</a:t>
            </a:r>
          </a:p>
        </p:txBody>
      </p:sp>
      <p:sp>
        <p:nvSpPr>
          <p:cNvPr id="22" name="Textfeld 21">
            <a:extLst>
              <a:ext uri="{FF2B5EF4-FFF2-40B4-BE49-F238E27FC236}">
                <a16:creationId xmlns:a16="http://schemas.microsoft.com/office/drawing/2014/main" id="{0DF75042-166F-7BEE-8E94-56A9D03D72AD}"/>
              </a:ext>
            </a:extLst>
          </p:cNvPr>
          <p:cNvSpPr txBox="1"/>
          <p:nvPr/>
        </p:nvSpPr>
        <p:spPr>
          <a:xfrm>
            <a:off x="7419545" y="1301064"/>
            <a:ext cx="2905832" cy="1508105"/>
          </a:xfrm>
          <a:prstGeom prst="rect">
            <a:avLst/>
          </a:prstGeom>
          <a:solidFill>
            <a:schemeClr val="accent3">
              <a:lumMod val="40000"/>
              <a:lumOff val="60000"/>
            </a:schemeClr>
          </a:solidFill>
          <a:ln>
            <a:solidFill>
              <a:schemeClr val="accent3">
                <a:lumMod val="60000"/>
                <a:lumOff val="40000"/>
              </a:schemeClr>
            </a:solidFill>
          </a:ln>
        </p:spPr>
        <p:txBody>
          <a:bodyPr wrap="square" rtlCol="0">
            <a:spAutoFit/>
          </a:bodyPr>
          <a:lstStyle/>
          <a:p>
            <a:pPr algn="ctr"/>
            <a:r>
              <a:rPr lang="de-DE" sz="2000">
                <a:solidFill>
                  <a:schemeClr val="accent3">
                    <a:lumMod val="50000"/>
                  </a:schemeClr>
                </a:solidFill>
              </a:rPr>
              <a:t>Einjährige Berufsfachschule </a:t>
            </a:r>
            <a:r>
              <a:rPr lang="de-DE">
                <a:solidFill>
                  <a:schemeClr val="accent3">
                    <a:lumMod val="50000"/>
                  </a:schemeClr>
                </a:solidFill>
              </a:rPr>
              <a:t>Typ II</a:t>
            </a:r>
            <a:endParaRPr lang="de-DE" sz="2000">
              <a:solidFill>
                <a:schemeClr val="accent3">
                  <a:lumMod val="50000"/>
                </a:schemeClr>
              </a:solidFill>
            </a:endParaRPr>
          </a:p>
          <a:p>
            <a:pPr algn="ctr"/>
            <a:r>
              <a:rPr lang="de-DE" sz="2000">
                <a:solidFill>
                  <a:schemeClr val="accent3">
                    <a:lumMod val="50000"/>
                  </a:schemeClr>
                </a:solidFill>
              </a:rPr>
              <a:t>BSW </a:t>
            </a:r>
          </a:p>
          <a:p>
            <a:pPr algn="ctr"/>
            <a:endParaRPr lang="de-DE" sz="1600" b="1">
              <a:solidFill>
                <a:schemeClr val="accent3">
                  <a:lumMod val="50000"/>
                </a:schemeClr>
              </a:solidFill>
            </a:endParaRPr>
          </a:p>
          <a:p>
            <a:pPr algn="ctr"/>
            <a:r>
              <a:rPr lang="de-DE" sz="1600" b="1">
                <a:solidFill>
                  <a:schemeClr val="accent3">
                    <a:lumMod val="50000"/>
                  </a:schemeClr>
                </a:solidFill>
              </a:rPr>
              <a:t>Sozialwesen</a:t>
            </a:r>
          </a:p>
        </p:txBody>
      </p:sp>
      <p:sp>
        <p:nvSpPr>
          <p:cNvPr id="23" name="Pfeil nach oben 19">
            <a:extLst>
              <a:ext uri="{FF2B5EF4-FFF2-40B4-BE49-F238E27FC236}">
                <a16:creationId xmlns:a16="http://schemas.microsoft.com/office/drawing/2014/main" id="{D53945BB-75BA-33CD-EAB1-FC7ADBDA32B6}"/>
              </a:ext>
            </a:extLst>
          </p:cNvPr>
          <p:cNvSpPr/>
          <p:nvPr/>
        </p:nvSpPr>
        <p:spPr>
          <a:xfrm>
            <a:off x="1780956" y="2873936"/>
            <a:ext cx="500066" cy="270078"/>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Pfeil nach oben 19">
            <a:extLst>
              <a:ext uri="{FF2B5EF4-FFF2-40B4-BE49-F238E27FC236}">
                <a16:creationId xmlns:a16="http://schemas.microsoft.com/office/drawing/2014/main" id="{D0B01416-D2CC-D842-F550-F8AEFE574CE3}"/>
              </a:ext>
            </a:extLst>
          </p:cNvPr>
          <p:cNvSpPr/>
          <p:nvPr/>
        </p:nvSpPr>
        <p:spPr>
          <a:xfrm>
            <a:off x="5131725" y="997495"/>
            <a:ext cx="500066" cy="270078"/>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Pfeil nach oben 19">
            <a:extLst>
              <a:ext uri="{FF2B5EF4-FFF2-40B4-BE49-F238E27FC236}">
                <a16:creationId xmlns:a16="http://schemas.microsoft.com/office/drawing/2014/main" id="{16FF1A0C-CE31-E2F9-610E-6E2B542CC22D}"/>
              </a:ext>
            </a:extLst>
          </p:cNvPr>
          <p:cNvSpPr/>
          <p:nvPr/>
        </p:nvSpPr>
        <p:spPr>
          <a:xfrm>
            <a:off x="8622428" y="991308"/>
            <a:ext cx="500066" cy="270078"/>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Pfeil nach oben 19">
            <a:extLst>
              <a:ext uri="{FF2B5EF4-FFF2-40B4-BE49-F238E27FC236}">
                <a16:creationId xmlns:a16="http://schemas.microsoft.com/office/drawing/2014/main" id="{EF651ABE-3C86-E25A-07AB-537073E5E506}"/>
              </a:ext>
            </a:extLst>
          </p:cNvPr>
          <p:cNvSpPr/>
          <p:nvPr/>
        </p:nvSpPr>
        <p:spPr>
          <a:xfrm>
            <a:off x="8665865" y="2830131"/>
            <a:ext cx="500066" cy="270078"/>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Pfeil nach oben 19">
            <a:extLst>
              <a:ext uri="{FF2B5EF4-FFF2-40B4-BE49-F238E27FC236}">
                <a16:creationId xmlns:a16="http://schemas.microsoft.com/office/drawing/2014/main" id="{B614EA0B-68DA-0E16-F5E5-FE8917B33C56}"/>
              </a:ext>
            </a:extLst>
          </p:cNvPr>
          <p:cNvSpPr/>
          <p:nvPr/>
        </p:nvSpPr>
        <p:spPr>
          <a:xfrm>
            <a:off x="1780956" y="1034581"/>
            <a:ext cx="500066" cy="270078"/>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Pfeil nach oben 19">
            <a:extLst>
              <a:ext uri="{FF2B5EF4-FFF2-40B4-BE49-F238E27FC236}">
                <a16:creationId xmlns:a16="http://schemas.microsoft.com/office/drawing/2014/main" id="{6095D0C1-A207-9172-904F-B496D2D0280B}"/>
              </a:ext>
            </a:extLst>
          </p:cNvPr>
          <p:cNvSpPr/>
          <p:nvPr/>
        </p:nvSpPr>
        <p:spPr>
          <a:xfrm>
            <a:off x="5131725" y="2855834"/>
            <a:ext cx="500066" cy="270078"/>
          </a:xfrm>
          <a:prstGeom prst="up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61FEF854-6F91-5C90-A60E-6E61DD785EDD}"/>
              </a:ext>
            </a:extLst>
          </p:cNvPr>
          <p:cNvSpPr>
            <a:spLocks noGrp="1"/>
          </p:cNvSpPr>
          <p:nvPr>
            <p:ph type="sldNum" sz="quarter" idx="12"/>
          </p:nvPr>
        </p:nvSpPr>
        <p:spPr/>
        <p:txBody>
          <a:bodyPr/>
          <a:lstStyle/>
          <a:p>
            <a:fld id="{48E72723-5517-4803-9F17-B7951A3FCB36}" type="slidenum">
              <a:rPr lang="de-DE" smtClean="0"/>
              <a:t>9</a:t>
            </a:fld>
            <a:endParaRPr lang="de-DE"/>
          </a:p>
        </p:txBody>
      </p:sp>
      <p:pic>
        <p:nvPicPr>
          <p:cNvPr id="30" name="Audio 29">
            <a:hlinkClick r:id="" action="ppaction://media"/>
            <a:extLst>
              <a:ext uri="{FF2B5EF4-FFF2-40B4-BE49-F238E27FC236}">
                <a16:creationId xmlns:a16="http://schemas.microsoft.com/office/drawing/2014/main" id="{5ADDA5C1-AC09-8580-A51E-8D70C4D3F190}"/>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325000" t="-160938" r="-325000" b="-160938"/>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74878083"/>
      </p:ext>
    </p:extLst>
  </p:cSld>
  <p:clrMapOvr>
    <a:masterClrMapping/>
  </p:clrMapOvr>
  <mc:AlternateContent xmlns:mc="http://schemas.openxmlformats.org/markup-compatibility/2006">
    <mc:Choice xmlns:p14="http://schemas.microsoft.com/office/powerpoint/2010/main" Requires="p14">
      <p:transition spd="slow" p14:dur="2000" advTm="55221"/>
    </mc:Choice>
    <mc:Fallback>
      <p:transition spd="slow" advTm="55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ppt_x"/>
                                          </p:val>
                                        </p:tav>
                                        <p:tav tm="100000">
                                          <p:val>
                                            <p:strVal val="#ppt_x"/>
                                          </p:val>
                                        </p:tav>
                                      </p:tavLst>
                                    </p:anim>
                                    <p:anim calcmode="lin" valueType="num">
                                      <p:cBhvr additive="base">
                                        <p:cTn id="4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ppt_x"/>
                                          </p:val>
                                        </p:tav>
                                        <p:tav tm="100000">
                                          <p:val>
                                            <p:strVal val="#ppt_x"/>
                                          </p:val>
                                        </p:tav>
                                      </p:tavLst>
                                    </p:anim>
                                    <p:anim calcmode="lin" valueType="num">
                                      <p:cBhvr additive="base">
                                        <p:cTn id="6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blinds(horizontal)">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8"/>
                                        </p:tgtEl>
                                        <p:attrNameLst>
                                          <p:attrName>style.visibility</p:attrName>
                                        </p:attrNameLst>
                                      </p:cBhvr>
                                      <p:to>
                                        <p:strVal val="visible"/>
                                      </p:to>
                                    </p:set>
                                    <p:anim calcmode="lin" valueType="num">
                                      <p:cBhvr additive="base">
                                        <p:cTn id="81" dur="500" fill="hold"/>
                                        <p:tgtEl>
                                          <p:spTgt spid="28"/>
                                        </p:tgtEl>
                                        <p:attrNameLst>
                                          <p:attrName>ppt_x</p:attrName>
                                        </p:attrNameLst>
                                      </p:cBhvr>
                                      <p:tavLst>
                                        <p:tav tm="0">
                                          <p:val>
                                            <p:strVal val="#ppt_x"/>
                                          </p:val>
                                        </p:tav>
                                        <p:tav tm="100000">
                                          <p:val>
                                            <p:strVal val="#ppt_x"/>
                                          </p:val>
                                        </p:tav>
                                      </p:tavLst>
                                    </p:anim>
                                    <p:anim calcmode="lin" valueType="num">
                                      <p:cBhvr additive="base">
                                        <p:cTn id="8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additive="base">
                                        <p:cTn id="87" dur="500" fill="hold"/>
                                        <p:tgtEl>
                                          <p:spTgt spid="26"/>
                                        </p:tgtEl>
                                        <p:attrNameLst>
                                          <p:attrName>ppt_x</p:attrName>
                                        </p:attrNameLst>
                                      </p:cBhvr>
                                      <p:tavLst>
                                        <p:tav tm="0">
                                          <p:val>
                                            <p:strVal val="#ppt_x"/>
                                          </p:val>
                                        </p:tav>
                                        <p:tav tm="100000">
                                          <p:val>
                                            <p:strVal val="#ppt_x"/>
                                          </p:val>
                                        </p:tav>
                                      </p:tavLst>
                                    </p:anim>
                                    <p:anim calcmode="lin" valueType="num">
                                      <p:cBhvr additive="base">
                                        <p:cTn id="8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17"/>
                                        </p:tgtEl>
                                        <p:attrNameLst>
                                          <p:attrName>style.visibility</p:attrName>
                                        </p:attrNameLst>
                                      </p:cBhvr>
                                      <p:to>
                                        <p:strVal val="visible"/>
                                      </p:to>
                                    </p:set>
                                    <p:anim calcmode="lin" valueType="num">
                                      <p:cBhvr additive="base">
                                        <p:cTn id="93" dur="500" fill="hold"/>
                                        <p:tgtEl>
                                          <p:spTgt spid="17"/>
                                        </p:tgtEl>
                                        <p:attrNameLst>
                                          <p:attrName>ppt_x</p:attrName>
                                        </p:attrNameLst>
                                      </p:cBhvr>
                                      <p:tavLst>
                                        <p:tav tm="0">
                                          <p:val>
                                            <p:strVal val="#ppt_x"/>
                                          </p:val>
                                        </p:tav>
                                        <p:tav tm="100000">
                                          <p:val>
                                            <p:strVal val="#ppt_x"/>
                                          </p:val>
                                        </p:tav>
                                      </p:tavLst>
                                    </p:anim>
                                    <p:anim calcmode="lin" valueType="num">
                                      <p:cBhvr additive="base">
                                        <p:cTn id="9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21"/>
                                        </p:tgtEl>
                                        <p:attrNameLst>
                                          <p:attrName>style.visibility</p:attrName>
                                        </p:attrNameLst>
                                      </p:cBhvr>
                                      <p:to>
                                        <p:strVal val="visible"/>
                                      </p:to>
                                    </p:set>
                                    <p:anim calcmode="lin" valueType="num">
                                      <p:cBhvr additive="base">
                                        <p:cTn id="99" dur="500" fill="hold"/>
                                        <p:tgtEl>
                                          <p:spTgt spid="21"/>
                                        </p:tgtEl>
                                        <p:attrNameLst>
                                          <p:attrName>ppt_x</p:attrName>
                                        </p:attrNameLst>
                                      </p:cBhvr>
                                      <p:tavLst>
                                        <p:tav tm="0">
                                          <p:val>
                                            <p:strVal val="#ppt_x"/>
                                          </p:val>
                                        </p:tav>
                                        <p:tav tm="100000">
                                          <p:val>
                                            <p:strVal val="#ppt_x"/>
                                          </p:val>
                                        </p:tav>
                                      </p:tavLst>
                                    </p:anim>
                                    <p:anim calcmode="lin" valueType="num">
                                      <p:cBhvr additive="base">
                                        <p:cTn id="10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22"/>
                                        </p:tgtEl>
                                        <p:attrNameLst>
                                          <p:attrName>style.visibility</p:attrName>
                                        </p:attrNameLst>
                                      </p:cBhvr>
                                      <p:to>
                                        <p:strVal val="visible"/>
                                      </p:to>
                                    </p:set>
                                    <p:anim calcmode="lin" valueType="num">
                                      <p:cBhvr additive="base">
                                        <p:cTn id="105" dur="500" fill="hold"/>
                                        <p:tgtEl>
                                          <p:spTgt spid="22"/>
                                        </p:tgtEl>
                                        <p:attrNameLst>
                                          <p:attrName>ppt_x</p:attrName>
                                        </p:attrNameLst>
                                      </p:cBhvr>
                                      <p:tavLst>
                                        <p:tav tm="0">
                                          <p:val>
                                            <p:strVal val="#ppt_x"/>
                                          </p:val>
                                        </p:tav>
                                        <p:tav tm="100000">
                                          <p:val>
                                            <p:strVal val="#ppt_x"/>
                                          </p:val>
                                        </p:tav>
                                      </p:tavLst>
                                    </p:anim>
                                    <p:anim calcmode="lin" valueType="num">
                                      <p:cBhvr additive="base">
                                        <p:cTn id="10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27"/>
                                        </p:tgtEl>
                                        <p:attrNameLst>
                                          <p:attrName>style.visibility</p:attrName>
                                        </p:attrNameLst>
                                      </p:cBhvr>
                                      <p:to>
                                        <p:strVal val="visible"/>
                                      </p:to>
                                    </p:set>
                                    <p:anim calcmode="lin" valueType="num">
                                      <p:cBhvr additive="base">
                                        <p:cTn id="111" dur="500" fill="hold"/>
                                        <p:tgtEl>
                                          <p:spTgt spid="27"/>
                                        </p:tgtEl>
                                        <p:attrNameLst>
                                          <p:attrName>ppt_x</p:attrName>
                                        </p:attrNameLst>
                                      </p:cBhvr>
                                      <p:tavLst>
                                        <p:tav tm="0">
                                          <p:val>
                                            <p:strVal val="#ppt_x"/>
                                          </p:val>
                                        </p:tav>
                                        <p:tav tm="100000">
                                          <p:val>
                                            <p:strVal val="#ppt_x"/>
                                          </p:val>
                                        </p:tav>
                                      </p:tavLst>
                                    </p:anim>
                                    <p:anim calcmode="lin" valueType="num">
                                      <p:cBhvr additive="base">
                                        <p:cTn id="1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24"/>
                                        </p:tgtEl>
                                        <p:attrNameLst>
                                          <p:attrName>style.visibility</p:attrName>
                                        </p:attrNameLst>
                                      </p:cBhvr>
                                      <p:to>
                                        <p:strVal val="visible"/>
                                      </p:to>
                                    </p:set>
                                    <p:anim calcmode="lin" valueType="num">
                                      <p:cBhvr additive="base">
                                        <p:cTn id="117" dur="500" fill="hold"/>
                                        <p:tgtEl>
                                          <p:spTgt spid="24"/>
                                        </p:tgtEl>
                                        <p:attrNameLst>
                                          <p:attrName>ppt_x</p:attrName>
                                        </p:attrNameLst>
                                      </p:cBhvr>
                                      <p:tavLst>
                                        <p:tav tm="0">
                                          <p:val>
                                            <p:strVal val="#ppt_x"/>
                                          </p:val>
                                        </p:tav>
                                        <p:tav tm="100000">
                                          <p:val>
                                            <p:strVal val="#ppt_x"/>
                                          </p:val>
                                        </p:tav>
                                      </p:tavLst>
                                    </p:anim>
                                    <p:anim calcmode="lin" valueType="num">
                                      <p:cBhvr additive="base">
                                        <p:cTn id="1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25"/>
                                        </p:tgtEl>
                                        <p:attrNameLst>
                                          <p:attrName>style.visibility</p:attrName>
                                        </p:attrNameLst>
                                      </p:cBhvr>
                                      <p:to>
                                        <p:strVal val="visible"/>
                                      </p:to>
                                    </p:set>
                                    <p:anim calcmode="lin" valueType="num">
                                      <p:cBhvr additive="base">
                                        <p:cTn id="123" dur="500" fill="hold"/>
                                        <p:tgtEl>
                                          <p:spTgt spid="25"/>
                                        </p:tgtEl>
                                        <p:attrNameLst>
                                          <p:attrName>ppt_x</p:attrName>
                                        </p:attrNameLst>
                                      </p:cBhvr>
                                      <p:tavLst>
                                        <p:tav tm="0">
                                          <p:val>
                                            <p:strVal val="#ppt_x"/>
                                          </p:val>
                                        </p:tav>
                                        <p:tav tm="100000">
                                          <p:val>
                                            <p:strVal val="#ppt_x"/>
                                          </p:val>
                                        </p:tav>
                                      </p:tavLst>
                                    </p:anim>
                                    <p:anim calcmode="lin" valueType="num">
                                      <p:cBhvr additive="base">
                                        <p:cTn id="1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3" presetClass="entr" presetSubtype="10" fill="hold" grpId="0" nodeType="clickEffect">
                                  <p:stCondLst>
                                    <p:cond delay="0"/>
                                  </p:stCondLst>
                                  <p:childTnLst>
                                    <p:set>
                                      <p:cBhvr>
                                        <p:cTn id="128" dur="1" fill="hold">
                                          <p:stCondLst>
                                            <p:cond delay="0"/>
                                          </p:stCondLst>
                                        </p:cTn>
                                        <p:tgtEl>
                                          <p:spTgt spid="2"/>
                                        </p:tgtEl>
                                        <p:attrNameLst>
                                          <p:attrName>style.visibility</p:attrName>
                                        </p:attrNameLst>
                                      </p:cBhvr>
                                      <p:to>
                                        <p:strVal val="visible"/>
                                      </p:to>
                                    </p:set>
                                    <p:animEffect transition="in" filter="blinds(horizontal)">
                                      <p:cBhvr>
                                        <p:cTn id="1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0" fill="hold" display="0">
                  <p:stCondLst>
                    <p:cond delay="indefinite"/>
                  </p:stCondLst>
                  <p:endCondLst>
                    <p:cond evt="onStopAudio" delay="0">
                      <p:tgtEl>
                        <p:sldTgt/>
                      </p:tgtEl>
                    </p:cond>
                  </p:endCondLst>
                </p:cTn>
                <p:tgtEl>
                  <p:spTgt spid="30"/>
                </p:tgtEl>
              </p:cMediaNode>
            </p:audio>
          </p:childTnLst>
        </p:cTn>
      </p:par>
    </p:tnLst>
    <p:bldLst>
      <p:bldP spid="2" grpId="0" animBg="1"/>
      <p:bldP spid="7" grpId="0" animBg="1"/>
      <p:bldP spid="8" grpId="0" animBg="1"/>
      <p:bldP spid="18" grpId="0" animBg="1"/>
      <p:bldP spid="19" grpId="0" animBg="1"/>
      <p:bldP spid="20" grpId="0" animBg="1"/>
      <p:bldP spid="3" grpId="0" animBg="1"/>
      <p:bldP spid="5" grpId="0" animBg="1"/>
      <p:bldP spid="9" grpId="0" animBg="1"/>
      <p:bldP spid="12" grpId="0" animBg="1"/>
      <p:bldP spid="14" grpId="0" animBg="1"/>
      <p:bldP spid="15" grpId="0" animBg="1"/>
      <p:bldP spid="17" grpId="0" animBg="1"/>
      <p:bldP spid="21" grpId="0" animBg="1"/>
      <p:bldP spid="22" grpId="0" animBg="1"/>
      <p:bldP spid="23" grpId="0" animBg="1"/>
      <p:bldP spid="24" grpId="0" animBg="1"/>
      <p:bldP spid="25" grpId="0" animBg="1"/>
      <p:bldP spid="26" grpId="0" animBg="1"/>
      <p:bldP spid="27"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8|13.9|8.3|1.9|1.2|1.4|5.1|5.5|1.1|4.4|15.1"/>
</p:tagLst>
</file>

<file path=ppt/tags/tag2.xml><?xml version="1.0" encoding="utf-8"?>
<p:tagLst xmlns:a="http://schemas.openxmlformats.org/drawingml/2006/main" xmlns:r="http://schemas.openxmlformats.org/officeDocument/2006/relationships" xmlns:p="http://schemas.openxmlformats.org/presentationml/2006/main">
  <p:tag name="TIMING" val="|1.7|8.7|6.1|1.3|2.4|2|1.1|1.4|1|1.4|1.2|14.1|0.8|0.8|1|0.9|1|1.2|0.9|0.8|0.9"/>
</p:tagLst>
</file>

<file path=ppt/tags/tag3.xml><?xml version="1.0" encoding="utf-8"?>
<p:tagLst xmlns:a="http://schemas.openxmlformats.org/drawingml/2006/main" xmlns:r="http://schemas.openxmlformats.org/officeDocument/2006/relationships" xmlns:p="http://schemas.openxmlformats.org/presentationml/2006/main">
  <p:tag name="TIMING" val="|3.1|10.5|3.4|1.3|1|1.1|1.9|1.2|2.4|1.1|1.5|1|4.4|1.2|1.1"/>
</p:tagLst>
</file>

<file path=ppt/tags/tag4.xml><?xml version="1.0" encoding="utf-8"?>
<p:tagLst xmlns:a="http://schemas.openxmlformats.org/drawingml/2006/main" xmlns:r="http://schemas.openxmlformats.org/officeDocument/2006/relationships" xmlns:p="http://schemas.openxmlformats.org/presentationml/2006/main">
  <p:tag name="TIMING" val="|1.9|4.6|3.2|0.9|1.2|1.9|1.2|1.9|1.2|4.8|1.2|1.3|0.9|1.5"/>
</p:tagLst>
</file>

<file path=ppt/tags/tag5.xml><?xml version="1.0" encoding="utf-8"?>
<p:tagLst xmlns:a="http://schemas.openxmlformats.org/drawingml/2006/main" xmlns:r="http://schemas.openxmlformats.org/officeDocument/2006/relationships" xmlns:p="http://schemas.openxmlformats.org/presentationml/2006/main">
  <p:tag name="TIMING" val="|1.1|5.6|7|5.4|20.6|9.4|13.8"/>
</p:tagLst>
</file>

<file path=ppt/tags/tag6.xml><?xml version="1.0" encoding="utf-8"?>
<p:tagLst xmlns:a="http://schemas.openxmlformats.org/drawingml/2006/main" xmlns:r="http://schemas.openxmlformats.org/officeDocument/2006/relationships" xmlns:p="http://schemas.openxmlformats.org/presentationml/2006/main">
  <p:tag name="TIMING" val="|1.8|16.4|8.2|4.4|3.7|3.8|6.3|4.6|42|2.8"/>
</p:tagLst>
</file>

<file path=ppt/tags/tag7.xml><?xml version="1.0" encoding="utf-8"?>
<p:tagLst xmlns:a="http://schemas.openxmlformats.org/drawingml/2006/main" xmlns:r="http://schemas.openxmlformats.org/officeDocument/2006/relationships" xmlns:p="http://schemas.openxmlformats.org/presentationml/2006/main">
  <p:tag name="TIMING" val="|1.1|3|1.5|18.5|2"/>
</p:tagLst>
</file>

<file path=ppt/theme/theme1.xml><?xml version="1.0" encoding="utf-8"?>
<a:theme xmlns:a="http://schemas.openxmlformats.org/drawingml/2006/main" name="Office">
  <a:themeElements>
    <a:clrScheme name="KKBK">
      <a:dk1>
        <a:sysClr val="windowText" lastClr="000000"/>
      </a:dk1>
      <a:lt1>
        <a:sysClr val="window" lastClr="FFFFFF"/>
      </a:lt1>
      <a:dk2>
        <a:srgbClr val="44546A"/>
      </a:dk2>
      <a:lt2>
        <a:srgbClr val="E7E6E6"/>
      </a:lt2>
      <a:accent1>
        <a:srgbClr val="0097A3"/>
      </a:accent1>
      <a:accent2>
        <a:srgbClr val="929292"/>
      </a:accent2>
      <a:accent3>
        <a:srgbClr val="71C5C5"/>
      </a:accent3>
      <a:accent4>
        <a:srgbClr val="E94D3E"/>
      </a:accent4>
      <a:accent5>
        <a:srgbClr val="000000"/>
      </a:accent5>
      <a:accent6>
        <a:srgbClr val="FFFFFF"/>
      </a:accent6>
      <a:hlink>
        <a:srgbClr val="E94D3E"/>
      </a:hlink>
      <a:folHlink>
        <a:srgbClr val="C00000"/>
      </a:folHlink>
    </a:clrScheme>
    <a:fontScheme name="KKBK">
      <a:majorFont>
        <a:latin typeface="Fira Sans"/>
        <a:ea typeface=""/>
        <a:cs typeface=""/>
      </a:majorFont>
      <a:minorFont>
        <a:latin typeface="Fira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KBK-21-7944_Präsentation_LA1" id="{7A4E1E39-355D-D146-A4EE-77FC7A87B70C}" vid="{93F3F191-61F1-1F41-BEE1-EB83333FEC2C}"/>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Application>Microsoft Office PowerPoint</Application>
  <PresentationFormat>Widescreen</PresentationFormat>
  <Slides>19</Slides>
  <Notes>4</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vt:lpstr>
      <vt:lpstr>Herzlich Willkommen am Käthe-Kollwitz-Berufskolleg</vt:lpstr>
      <vt:lpstr>Gemeinsam * Leben * Lernen</vt:lpstr>
      <vt:lpstr>Unsere Bildungsgänge  sind  vielfältig! </vt:lpstr>
      <vt:lpstr>Unsere Bildungsgänge nach beruflichen Schwerpunkten  </vt:lpstr>
      <vt:lpstr>Unser Bildungsangebot ist vielfältig ….</vt:lpstr>
      <vt:lpstr> Berufsabschluss nach Landesrecht und Erweiterter erster  Schulabschluss (Hauptschulabschluss Klasse 10) oder  Mittlerer Schulabschluss (Fachoberschulreife)  bei entspr. Notendurchschnitt auch Berechtigung zum Besuch der gymnasialen Oberstufe (Q-Vermerk) möglich  Berufsabschluss nach Landesrecht</vt:lpstr>
      <vt:lpstr> Schülerinnen und Schüler, die bereits über einen  Ersten Schulabschluss (HS 9)   oder Erweiterten ersten Schulabschluss (HS 10) verfügen und eigentlich  einen Ausbildungsplatz anstreben,  haben noch weitere Möglichkeiten, den Schulabschluss zu verbessern: </vt:lpstr>
      <vt:lpstr>PowerPoint Presentation</vt:lpstr>
      <vt:lpstr>Mittlerer Schulabschluss (Fachoberschulreife)  bei entspr. Notendurchschnitt auch Berechtigung zum Besuch der gymnasialen Oberstufe (Q-Vermerk) möglich</vt:lpstr>
      <vt:lpstr>PowerPoint Presentation</vt:lpstr>
      <vt:lpstr>Warum überhaupt „nur“ den Schulabschluss verbessern?  Eine gute Chance!  Duale Ausbildung  Hauswirtschafterin/Hauswirtschafter  in vollzeitschulischer Ausbildung (BKZVO)    </vt:lpstr>
      <vt:lpstr>Hauswirtschafterin/ Hauswirtschafter bei entspr. Notendurchschnitt Mittlerer Schulabschluss FOR   ggf. mit  Berechtigung zum Besuch der gymnasialen Oberstufe (Q-Vermerk) möglich</vt:lpstr>
      <vt:lpstr> Allgemeine Fachhochschulreife  (Fachabitur) und Berufliche Kenntnisse</vt:lpstr>
      <vt:lpstr>Allgemeine Hochschulreife (Abitur) und Berufsabschluss  „Staatlich anerkannte(r) Erzieher/in“</vt:lpstr>
      <vt:lpstr>PowerPoint Presentation</vt:lpstr>
      <vt:lpstr> Staatlich anerkannte(r) Erzieher(in)  </vt:lpstr>
      <vt:lpstr>Weiterbildung zur Karriereplanung:  „Sozialmanagerin/ Sozialmanager“ </vt:lpstr>
      <vt:lpstr>  Wir sind für Sie da!  Wir stehen gerne in einem persönlichen Gespräch für Sie zur Verfügung.  Besuchen Sie uns am Infosamstag                         21.01.2023 Hier werden auch Ihre Anmeldeunterlagen entgegengenommen.   </vt:lpstr>
      <vt:lpstr>Herzlichen Dank für  Ihre Aufmerksamkeit!  Noch Fragen?  Wenden Sie sich an die jeweiligen   Ansprechpartnerinnen und Ansprechpartner!  Diese sind auf der Homepage zu finden.  Bildungsgänge | Käthe-Kollwitz-Berufskolleg Hagen (kkbkha.de)  oder suchen Sie uns auf Instagramm.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Elena Bußmann</dc:creator>
  <cp:revision>1</cp:revision>
  <dcterms:created xsi:type="dcterms:W3CDTF">2021-09-15T10:08:56Z</dcterms:created>
  <dcterms:modified xsi:type="dcterms:W3CDTF">2023-01-17T17:43:21Z</dcterms:modified>
</cp:coreProperties>
</file>